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0" r:id="rId2"/>
    <p:sldId id="429" r:id="rId3"/>
    <p:sldId id="430" r:id="rId4"/>
    <p:sldId id="286" r:id="rId5"/>
    <p:sldId id="373" r:id="rId6"/>
    <p:sldId id="374" r:id="rId7"/>
    <p:sldId id="273" r:id="rId8"/>
    <p:sldId id="324" r:id="rId9"/>
    <p:sldId id="258" r:id="rId10"/>
    <p:sldId id="428" r:id="rId11"/>
    <p:sldId id="354" r:id="rId12"/>
    <p:sldId id="431" r:id="rId13"/>
    <p:sldId id="432" r:id="rId14"/>
    <p:sldId id="421" r:id="rId15"/>
    <p:sldId id="420" r:id="rId16"/>
    <p:sldId id="436" r:id="rId17"/>
    <p:sldId id="439" r:id="rId18"/>
    <p:sldId id="443" r:id="rId19"/>
    <p:sldId id="440" r:id="rId20"/>
    <p:sldId id="442" r:id="rId2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FF"/>
    <a:srgbClr val="FF5050"/>
    <a:srgbClr val="FF9999"/>
    <a:srgbClr val="FF0066"/>
    <a:srgbClr val="000000"/>
    <a:srgbClr val="66FFFF"/>
    <a:srgbClr val="FFFFCC"/>
    <a:srgbClr val="FF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5" autoAdjust="0"/>
    <p:restoredTop sz="93979" autoAdjust="0"/>
  </p:normalViewPr>
  <p:slideViewPr>
    <p:cSldViewPr>
      <p:cViewPr varScale="1">
        <p:scale>
          <a:sx n="105" d="100"/>
          <a:sy n="105" d="100"/>
        </p:scale>
        <p:origin x="26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BAHAN%20HEBAHAN%20-%20TVET%20STANDARDS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0AECD-6CCA-489A-9561-5314FB38D21B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CB5048-9C2C-4FF1-B133-F75741E566EF}">
      <dgm:prSet phldrT="[Text]" custT="1"/>
      <dgm:spPr/>
      <dgm:t>
        <a:bodyPr/>
        <a:lstStyle/>
        <a:p>
          <a:r>
            <a:rPr lang="en-US" sz="1400" b="1" dirty="0" smtClean="0">
              <a:latin typeface="Century Gothic" panose="020B0502020202020204" pitchFamily="34" charset="0"/>
            </a:rPr>
            <a:t>LATAR BELAKANG </a:t>
          </a:r>
          <a:endParaRPr lang="en-US" sz="1400" b="1" dirty="0">
            <a:latin typeface="Century Gothic" panose="020B0502020202020204" pitchFamily="34" charset="0"/>
          </a:endParaRPr>
        </a:p>
      </dgm:t>
    </dgm:pt>
    <dgm:pt modelId="{391F08B4-6A13-4E18-A951-1A11D27250A2}" type="parTrans" cxnId="{B006B3EB-7FD0-4A50-8C59-6B5CF12CB843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80DF06F0-4BE6-4A28-81B8-A91215053283}" type="sibTrans" cxnId="{B006B3EB-7FD0-4A50-8C59-6B5CF12CB843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C74D09D7-A4FF-45A4-8704-812BFC95E1C2}">
      <dgm:prSet phldrT="[Text]" custT="1"/>
      <dgm:spPr/>
      <dgm:t>
        <a:bodyPr/>
        <a:lstStyle/>
        <a:p>
          <a:r>
            <a:rPr lang="en-US" sz="1400" b="1" dirty="0" smtClean="0">
              <a:latin typeface="Century Gothic" panose="020B0502020202020204" pitchFamily="34" charset="0"/>
            </a:rPr>
            <a:t>STANDARD TVET</a:t>
          </a:r>
          <a:endParaRPr lang="en-US" sz="1400" b="1" dirty="0">
            <a:latin typeface="Century Gothic" panose="020B0502020202020204" pitchFamily="34" charset="0"/>
          </a:endParaRPr>
        </a:p>
      </dgm:t>
    </dgm:pt>
    <dgm:pt modelId="{4960A0AE-3234-431A-AF30-5B2DD3183EF0}" type="parTrans" cxnId="{268CBF2A-1FEA-44C7-8818-3A844D1E4EA7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CE8C7DA9-C8B6-45F5-98CD-32C97DC1834E}" type="sibTrans" cxnId="{268CBF2A-1FEA-44C7-8818-3A844D1E4EA7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34CA6635-07E2-49D6-B528-D19DB68DCA2D}">
      <dgm:prSet phldrT="[Text]" custT="1"/>
      <dgm:spPr/>
      <dgm:t>
        <a:bodyPr/>
        <a:lstStyle/>
        <a:p>
          <a:r>
            <a:rPr lang="en-US" sz="1400" b="1" dirty="0" smtClean="0">
              <a:latin typeface="Century Gothic" panose="020B0502020202020204" pitchFamily="34" charset="0"/>
            </a:rPr>
            <a:t>Q&amp;A</a:t>
          </a:r>
          <a:endParaRPr lang="en-US" sz="1400" b="1" dirty="0">
            <a:latin typeface="Century Gothic" panose="020B0502020202020204" pitchFamily="34" charset="0"/>
          </a:endParaRPr>
        </a:p>
      </dgm:t>
    </dgm:pt>
    <dgm:pt modelId="{66BA6330-9639-4470-99F9-2E661DD023A7}" type="parTrans" cxnId="{C285EDB0-94FE-488D-B9AD-D15552371071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D012C744-EA4E-4162-AF9A-04A74CD3E9CA}" type="sibTrans" cxnId="{C285EDB0-94FE-488D-B9AD-D15552371071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6F27582B-01B3-4AB5-9AFF-22E97BBF0AD9}">
      <dgm:prSet phldrT="[Text]" custT="1"/>
      <dgm:spPr/>
      <dgm:t>
        <a:bodyPr/>
        <a:lstStyle/>
        <a:p>
          <a:pPr algn="l"/>
          <a:r>
            <a:rPr lang="en-US" sz="1400" b="1" dirty="0" smtClean="0">
              <a:latin typeface="Century Gothic" panose="020B0502020202020204" pitchFamily="34" charset="0"/>
            </a:rPr>
            <a:t>PROSES AKREDITASI/ PENTAULIAHAN PROGRAM TVET</a:t>
          </a:r>
          <a:endParaRPr lang="en-US" sz="1400" b="1" dirty="0">
            <a:latin typeface="Century Gothic" panose="020B0502020202020204" pitchFamily="34" charset="0"/>
          </a:endParaRPr>
        </a:p>
      </dgm:t>
    </dgm:pt>
    <dgm:pt modelId="{7AB2CCB5-9D2E-4AD1-8CBA-9917B92F6A74}" type="parTrans" cxnId="{17CE6247-4F65-4503-8537-154D01BA2144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5960C8D2-6F7F-4952-9094-CD145DAE955B}" type="sibTrans" cxnId="{17CE6247-4F65-4503-8537-154D01BA2144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53B77972-ACB2-43CD-909B-F8E7785AB2AC}">
      <dgm:prSet phldrT="[Text]" custT="1"/>
      <dgm:spPr/>
      <dgm:t>
        <a:bodyPr/>
        <a:lstStyle/>
        <a:p>
          <a:r>
            <a:rPr lang="en-US" sz="1400" b="1" dirty="0" smtClean="0">
              <a:latin typeface="Century Gothic" panose="020B0502020202020204" pitchFamily="34" charset="0"/>
            </a:rPr>
            <a:t>Q&amp;A</a:t>
          </a:r>
          <a:endParaRPr lang="en-US" sz="1400" b="1" dirty="0">
            <a:latin typeface="Century Gothic" panose="020B0502020202020204" pitchFamily="34" charset="0"/>
          </a:endParaRPr>
        </a:p>
      </dgm:t>
    </dgm:pt>
    <dgm:pt modelId="{D1FDDB91-D538-4254-8A5A-18B152E0A0BF}" type="parTrans" cxnId="{9670A6B2-5303-42B9-845A-1761267B4943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7992C907-910D-4D48-A23E-FED7A2B666B7}" type="sibTrans" cxnId="{9670A6B2-5303-42B9-845A-1761267B4943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DB5453EB-9B69-4F11-A467-488CB9F3976A}" type="pres">
      <dgm:prSet presAssocID="{A3D0AECD-6CCA-489A-9561-5314FB38D21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0D98A9-A409-4A70-8661-D024889E9B1B}" type="pres">
      <dgm:prSet presAssocID="{4CCB5048-9C2C-4FF1-B133-F75741E566EF}" presName="Accent1" presStyleCnt="0"/>
      <dgm:spPr/>
    </dgm:pt>
    <dgm:pt modelId="{2840FA2F-9D06-49A5-AF76-5B079B871EE8}" type="pres">
      <dgm:prSet presAssocID="{4CCB5048-9C2C-4FF1-B133-F75741E566EF}" presName="Accent" presStyleLbl="node1" presStyleIdx="0" presStyleCnt="5"/>
      <dgm:spPr/>
    </dgm:pt>
    <dgm:pt modelId="{B4F1F8F8-4BD2-41AC-BBAE-A48278530725}" type="pres">
      <dgm:prSet presAssocID="{4CCB5048-9C2C-4FF1-B133-F75741E566E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5139-C364-4D45-B982-1488684C28AF}" type="pres">
      <dgm:prSet presAssocID="{C74D09D7-A4FF-45A4-8704-812BFC95E1C2}" presName="Accent2" presStyleCnt="0"/>
      <dgm:spPr/>
    </dgm:pt>
    <dgm:pt modelId="{0B15D7F8-AF23-4C7C-999D-0675C3F59BC4}" type="pres">
      <dgm:prSet presAssocID="{C74D09D7-A4FF-45A4-8704-812BFC95E1C2}" presName="Accent" presStyleLbl="node1" presStyleIdx="1" presStyleCnt="5"/>
      <dgm:spPr/>
    </dgm:pt>
    <dgm:pt modelId="{1B4ABA84-A7C0-4296-A500-C0B54085F67F}" type="pres">
      <dgm:prSet presAssocID="{C74D09D7-A4FF-45A4-8704-812BFC95E1C2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7646A-351C-460A-B1DC-73E714379055}" type="pres">
      <dgm:prSet presAssocID="{34CA6635-07E2-49D6-B528-D19DB68DCA2D}" presName="Accent3" presStyleCnt="0"/>
      <dgm:spPr/>
    </dgm:pt>
    <dgm:pt modelId="{075DCF94-D391-4389-9C53-BF64689AE0DB}" type="pres">
      <dgm:prSet presAssocID="{34CA6635-07E2-49D6-B528-D19DB68DCA2D}" presName="Accent" presStyleLbl="node1" presStyleIdx="2" presStyleCnt="5"/>
      <dgm:spPr/>
    </dgm:pt>
    <dgm:pt modelId="{CFBCE7A3-96CB-42E6-98E7-8FDBA71351EA}" type="pres">
      <dgm:prSet presAssocID="{34CA6635-07E2-49D6-B528-D19DB68DCA2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7221F-849F-43FC-A4AB-4143EFC7FFEF}" type="pres">
      <dgm:prSet presAssocID="{6F27582B-01B3-4AB5-9AFF-22E97BBF0AD9}" presName="Accent4" presStyleCnt="0"/>
      <dgm:spPr/>
    </dgm:pt>
    <dgm:pt modelId="{486F002F-4623-4A8F-91CC-B386462B76AD}" type="pres">
      <dgm:prSet presAssocID="{6F27582B-01B3-4AB5-9AFF-22E97BBF0AD9}" presName="Accent" presStyleLbl="node1" presStyleIdx="3" presStyleCnt="5"/>
      <dgm:spPr/>
    </dgm:pt>
    <dgm:pt modelId="{05B9908E-0912-4CB6-842F-8CA3A72E2DB9}" type="pres">
      <dgm:prSet presAssocID="{6F27582B-01B3-4AB5-9AFF-22E97BBF0AD9}" presName="Parent4" presStyleLbl="revTx" presStyleIdx="3" presStyleCnt="5" custScaleX="146174" custLinFactNeighborX="24198" custLinFactNeighborY="1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4E696-C04B-449C-8B6B-2EF7C3A80E43}" type="pres">
      <dgm:prSet presAssocID="{53B77972-ACB2-43CD-909B-F8E7785AB2AC}" presName="Accent5" presStyleCnt="0"/>
      <dgm:spPr/>
    </dgm:pt>
    <dgm:pt modelId="{084F354B-E1E8-4FE6-B477-B89C5166282B}" type="pres">
      <dgm:prSet presAssocID="{53B77972-ACB2-43CD-909B-F8E7785AB2AC}" presName="Accent" presStyleLbl="node1" presStyleIdx="4" presStyleCnt="5"/>
      <dgm:spPr/>
    </dgm:pt>
    <dgm:pt modelId="{FCEA9574-21E0-4BDF-ABBD-8BD45178E11D}" type="pres">
      <dgm:prSet presAssocID="{53B77972-ACB2-43CD-909B-F8E7785AB2AC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CBF2A-1FEA-44C7-8818-3A844D1E4EA7}" srcId="{A3D0AECD-6CCA-489A-9561-5314FB38D21B}" destId="{C74D09D7-A4FF-45A4-8704-812BFC95E1C2}" srcOrd="1" destOrd="0" parTransId="{4960A0AE-3234-431A-AF30-5B2DD3183EF0}" sibTransId="{CE8C7DA9-C8B6-45F5-98CD-32C97DC1834E}"/>
    <dgm:cxn modelId="{9B5D945C-BDAE-4C47-8124-832AA9270E1D}" type="presOf" srcId="{6F27582B-01B3-4AB5-9AFF-22E97BBF0AD9}" destId="{05B9908E-0912-4CB6-842F-8CA3A72E2DB9}" srcOrd="0" destOrd="0" presId="urn:microsoft.com/office/officeart/2009/layout/CircleArrowProcess"/>
    <dgm:cxn modelId="{C285EDB0-94FE-488D-B9AD-D15552371071}" srcId="{A3D0AECD-6CCA-489A-9561-5314FB38D21B}" destId="{34CA6635-07E2-49D6-B528-D19DB68DCA2D}" srcOrd="2" destOrd="0" parTransId="{66BA6330-9639-4470-99F9-2E661DD023A7}" sibTransId="{D012C744-EA4E-4162-AF9A-04A74CD3E9CA}"/>
    <dgm:cxn modelId="{5C8FDEF3-A7B5-44B6-8325-959F6FA3B841}" type="presOf" srcId="{C74D09D7-A4FF-45A4-8704-812BFC95E1C2}" destId="{1B4ABA84-A7C0-4296-A500-C0B54085F67F}" srcOrd="0" destOrd="0" presId="urn:microsoft.com/office/officeart/2009/layout/CircleArrowProcess"/>
    <dgm:cxn modelId="{DF1D7EE1-DF6E-4651-BEAF-15B9AB79CDBF}" type="presOf" srcId="{4CCB5048-9C2C-4FF1-B133-F75741E566EF}" destId="{B4F1F8F8-4BD2-41AC-BBAE-A48278530725}" srcOrd="0" destOrd="0" presId="urn:microsoft.com/office/officeart/2009/layout/CircleArrowProcess"/>
    <dgm:cxn modelId="{BE771EC1-E892-4F9C-884B-8F9AA8D5677A}" type="presOf" srcId="{53B77972-ACB2-43CD-909B-F8E7785AB2AC}" destId="{FCEA9574-21E0-4BDF-ABBD-8BD45178E11D}" srcOrd="0" destOrd="0" presId="urn:microsoft.com/office/officeart/2009/layout/CircleArrowProcess"/>
    <dgm:cxn modelId="{B5358C86-8316-49E5-A049-C8DF02F939F6}" type="presOf" srcId="{A3D0AECD-6CCA-489A-9561-5314FB38D21B}" destId="{DB5453EB-9B69-4F11-A467-488CB9F3976A}" srcOrd="0" destOrd="0" presId="urn:microsoft.com/office/officeart/2009/layout/CircleArrowProcess"/>
    <dgm:cxn modelId="{F1803995-523F-4590-B94C-44A7A5F1F4DB}" type="presOf" srcId="{34CA6635-07E2-49D6-B528-D19DB68DCA2D}" destId="{CFBCE7A3-96CB-42E6-98E7-8FDBA71351EA}" srcOrd="0" destOrd="0" presId="urn:microsoft.com/office/officeart/2009/layout/CircleArrowProcess"/>
    <dgm:cxn modelId="{9670A6B2-5303-42B9-845A-1761267B4943}" srcId="{A3D0AECD-6CCA-489A-9561-5314FB38D21B}" destId="{53B77972-ACB2-43CD-909B-F8E7785AB2AC}" srcOrd="4" destOrd="0" parTransId="{D1FDDB91-D538-4254-8A5A-18B152E0A0BF}" sibTransId="{7992C907-910D-4D48-A23E-FED7A2B666B7}"/>
    <dgm:cxn modelId="{B006B3EB-7FD0-4A50-8C59-6B5CF12CB843}" srcId="{A3D0AECD-6CCA-489A-9561-5314FB38D21B}" destId="{4CCB5048-9C2C-4FF1-B133-F75741E566EF}" srcOrd="0" destOrd="0" parTransId="{391F08B4-6A13-4E18-A951-1A11D27250A2}" sibTransId="{80DF06F0-4BE6-4A28-81B8-A91215053283}"/>
    <dgm:cxn modelId="{17CE6247-4F65-4503-8537-154D01BA2144}" srcId="{A3D0AECD-6CCA-489A-9561-5314FB38D21B}" destId="{6F27582B-01B3-4AB5-9AFF-22E97BBF0AD9}" srcOrd="3" destOrd="0" parTransId="{7AB2CCB5-9D2E-4AD1-8CBA-9917B92F6A74}" sibTransId="{5960C8D2-6F7F-4952-9094-CD145DAE955B}"/>
    <dgm:cxn modelId="{053E2C91-D360-4446-8320-C94B7A80D4CD}" type="presParOf" srcId="{DB5453EB-9B69-4F11-A467-488CB9F3976A}" destId="{4D0D98A9-A409-4A70-8661-D024889E9B1B}" srcOrd="0" destOrd="0" presId="urn:microsoft.com/office/officeart/2009/layout/CircleArrowProcess"/>
    <dgm:cxn modelId="{102A8C2F-8515-4349-9BCC-39E5B03E381F}" type="presParOf" srcId="{4D0D98A9-A409-4A70-8661-D024889E9B1B}" destId="{2840FA2F-9D06-49A5-AF76-5B079B871EE8}" srcOrd="0" destOrd="0" presId="urn:microsoft.com/office/officeart/2009/layout/CircleArrowProcess"/>
    <dgm:cxn modelId="{9DE01565-9724-4C56-B9B4-BB88880644FB}" type="presParOf" srcId="{DB5453EB-9B69-4F11-A467-488CB9F3976A}" destId="{B4F1F8F8-4BD2-41AC-BBAE-A48278530725}" srcOrd="1" destOrd="0" presId="urn:microsoft.com/office/officeart/2009/layout/CircleArrowProcess"/>
    <dgm:cxn modelId="{835CE631-2537-4106-81DC-1635C1E3F326}" type="presParOf" srcId="{DB5453EB-9B69-4F11-A467-488CB9F3976A}" destId="{D7325139-C364-4D45-B982-1488684C28AF}" srcOrd="2" destOrd="0" presId="urn:microsoft.com/office/officeart/2009/layout/CircleArrowProcess"/>
    <dgm:cxn modelId="{234D01ED-B9AD-4FDA-9C88-003D7DAFA335}" type="presParOf" srcId="{D7325139-C364-4D45-B982-1488684C28AF}" destId="{0B15D7F8-AF23-4C7C-999D-0675C3F59BC4}" srcOrd="0" destOrd="0" presId="urn:microsoft.com/office/officeart/2009/layout/CircleArrowProcess"/>
    <dgm:cxn modelId="{FE4DBB04-D244-4BEB-88C7-E816BDA8F4F8}" type="presParOf" srcId="{DB5453EB-9B69-4F11-A467-488CB9F3976A}" destId="{1B4ABA84-A7C0-4296-A500-C0B54085F67F}" srcOrd="3" destOrd="0" presId="urn:microsoft.com/office/officeart/2009/layout/CircleArrowProcess"/>
    <dgm:cxn modelId="{A2226E6C-42EF-4515-A2D1-CB1C9D849ED8}" type="presParOf" srcId="{DB5453EB-9B69-4F11-A467-488CB9F3976A}" destId="{8287646A-351C-460A-B1DC-73E714379055}" srcOrd="4" destOrd="0" presId="urn:microsoft.com/office/officeart/2009/layout/CircleArrowProcess"/>
    <dgm:cxn modelId="{6CBE5261-5319-4EDF-A1BF-567796B5FF2C}" type="presParOf" srcId="{8287646A-351C-460A-B1DC-73E714379055}" destId="{075DCF94-D391-4389-9C53-BF64689AE0DB}" srcOrd="0" destOrd="0" presId="urn:microsoft.com/office/officeart/2009/layout/CircleArrowProcess"/>
    <dgm:cxn modelId="{9C9212F0-6240-4152-9EE4-706C3286323C}" type="presParOf" srcId="{DB5453EB-9B69-4F11-A467-488CB9F3976A}" destId="{CFBCE7A3-96CB-42E6-98E7-8FDBA71351EA}" srcOrd="5" destOrd="0" presId="urn:microsoft.com/office/officeart/2009/layout/CircleArrowProcess"/>
    <dgm:cxn modelId="{DB2FC196-E6DF-4829-BF50-0F010CA60009}" type="presParOf" srcId="{DB5453EB-9B69-4F11-A467-488CB9F3976A}" destId="{35C7221F-849F-43FC-A4AB-4143EFC7FFEF}" srcOrd="6" destOrd="0" presId="urn:microsoft.com/office/officeart/2009/layout/CircleArrowProcess"/>
    <dgm:cxn modelId="{39B36BC2-9073-4BC5-8DFE-6F8E74DDD040}" type="presParOf" srcId="{35C7221F-849F-43FC-A4AB-4143EFC7FFEF}" destId="{486F002F-4623-4A8F-91CC-B386462B76AD}" srcOrd="0" destOrd="0" presId="urn:microsoft.com/office/officeart/2009/layout/CircleArrowProcess"/>
    <dgm:cxn modelId="{6C448F2D-B2FF-4F1F-AC0D-43E4AF8B2A86}" type="presParOf" srcId="{DB5453EB-9B69-4F11-A467-488CB9F3976A}" destId="{05B9908E-0912-4CB6-842F-8CA3A72E2DB9}" srcOrd="7" destOrd="0" presId="urn:microsoft.com/office/officeart/2009/layout/CircleArrowProcess"/>
    <dgm:cxn modelId="{391D6C11-391F-4690-AC47-E7701A994B29}" type="presParOf" srcId="{DB5453EB-9B69-4F11-A467-488CB9F3976A}" destId="{BB34E696-C04B-449C-8B6B-2EF7C3A80E43}" srcOrd="8" destOrd="0" presId="urn:microsoft.com/office/officeart/2009/layout/CircleArrowProcess"/>
    <dgm:cxn modelId="{DC801B52-CCEC-4E91-A3F8-351FC9CF1CFC}" type="presParOf" srcId="{BB34E696-C04B-449C-8B6B-2EF7C3A80E43}" destId="{084F354B-E1E8-4FE6-B477-B89C5166282B}" srcOrd="0" destOrd="0" presId="urn:microsoft.com/office/officeart/2009/layout/CircleArrowProcess"/>
    <dgm:cxn modelId="{D159433A-0CB0-4EB5-A381-7A3365FF93E4}" type="presParOf" srcId="{DB5453EB-9B69-4F11-A467-488CB9F3976A}" destId="{FCEA9574-21E0-4BDF-ABBD-8BD45178E11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D0AECD-6CCA-489A-9561-5314FB38D21B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CB5048-9C2C-4FF1-B133-F75741E566EF}">
      <dgm:prSet phldrT="[Text]" custT="1"/>
      <dgm:spPr/>
      <dgm:t>
        <a:bodyPr/>
        <a:lstStyle/>
        <a:p>
          <a:r>
            <a:rPr lang="en-US" sz="1400" b="1" dirty="0" smtClean="0">
              <a:latin typeface="Century Gothic" panose="020B0502020202020204" pitchFamily="34" charset="0"/>
            </a:rPr>
            <a:t>LATAR BELAKANG </a:t>
          </a:r>
          <a:endParaRPr lang="en-US" sz="1400" b="1" dirty="0">
            <a:latin typeface="Century Gothic" panose="020B0502020202020204" pitchFamily="34" charset="0"/>
          </a:endParaRPr>
        </a:p>
      </dgm:t>
    </dgm:pt>
    <dgm:pt modelId="{391F08B4-6A13-4E18-A951-1A11D27250A2}" type="parTrans" cxnId="{B006B3EB-7FD0-4A50-8C59-6B5CF12CB843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80DF06F0-4BE6-4A28-81B8-A91215053283}" type="sibTrans" cxnId="{B006B3EB-7FD0-4A50-8C59-6B5CF12CB843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C74D09D7-A4FF-45A4-8704-812BFC95E1C2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STANDARD TVET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4960A0AE-3234-431A-AF30-5B2DD3183EF0}" type="parTrans" cxnId="{268CBF2A-1FEA-44C7-8818-3A844D1E4EA7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CE8C7DA9-C8B6-45F5-98CD-32C97DC1834E}" type="sibTrans" cxnId="{268CBF2A-1FEA-44C7-8818-3A844D1E4EA7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34CA6635-07E2-49D6-B528-D19DB68DCA2D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Q&amp;A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66BA6330-9639-4470-99F9-2E661DD023A7}" type="parTrans" cxnId="{C285EDB0-94FE-488D-B9AD-D15552371071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D012C744-EA4E-4162-AF9A-04A74CD3E9CA}" type="sibTrans" cxnId="{C285EDB0-94FE-488D-B9AD-D15552371071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6F27582B-01B3-4AB5-9AFF-22E97BBF0AD9}">
      <dgm:prSet phldrT="[Text]" custT="1"/>
      <dgm:spPr>
        <a:noFill/>
      </dgm:spPr>
      <dgm:t>
        <a:bodyPr/>
        <a:lstStyle/>
        <a:p>
          <a:pPr algn="l"/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PROSES AKREDITASI/ PENTAULIAHAN PROGRAM TVET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7AB2CCB5-9D2E-4AD1-8CBA-9917B92F6A74}" type="parTrans" cxnId="{17CE6247-4F65-4503-8537-154D01BA2144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5960C8D2-6F7F-4952-9094-CD145DAE955B}" type="sibTrans" cxnId="{17CE6247-4F65-4503-8537-154D01BA2144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53B77972-ACB2-43CD-909B-F8E7785AB2AC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Q&amp;A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D1FDDB91-D538-4254-8A5A-18B152E0A0BF}" type="parTrans" cxnId="{9670A6B2-5303-42B9-845A-1761267B4943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7992C907-910D-4D48-A23E-FED7A2B666B7}" type="sibTrans" cxnId="{9670A6B2-5303-42B9-845A-1761267B4943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DB5453EB-9B69-4F11-A467-488CB9F3976A}" type="pres">
      <dgm:prSet presAssocID="{A3D0AECD-6CCA-489A-9561-5314FB38D21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0D98A9-A409-4A70-8661-D024889E9B1B}" type="pres">
      <dgm:prSet presAssocID="{4CCB5048-9C2C-4FF1-B133-F75741E566EF}" presName="Accent1" presStyleCnt="0"/>
      <dgm:spPr/>
    </dgm:pt>
    <dgm:pt modelId="{2840FA2F-9D06-49A5-AF76-5B079B871EE8}" type="pres">
      <dgm:prSet presAssocID="{4CCB5048-9C2C-4FF1-B133-F75741E566EF}" presName="Accent" presStyleLbl="node1" presStyleIdx="0" presStyleCnt="5"/>
      <dgm:spPr/>
    </dgm:pt>
    <dgm:pt modelId="{B4F1F8F8-4BD2-41AC-BBAE-A48278530725}" type="pres">
      <dgm:prSet presAssocID="{4CCB5048-9C2C-4FF1-B133-F75741E566E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5139-C364-4D45-B982-1488684C28AF}" type="pres">
      <dgm:prSet presAssocID="{C74D09D7-A4FF-45A4-8704-812BFC95E1C2}" presName="Accent2" presStyleCnt="0"/>
      <dgm:spPr/>
    </dgm:pt>
    <dgm:pt modelId="{0B15D7F8-AF23-4C7C-999D-0675C3F59BC4}" type="pres">
      <dgm:prSet presAssocID="{C74D09D7-A4FF-45A4-8704-812BFC95E1C2}" presName="Accent" presStyleLbl="node1" presStyleIdx="1" presStyleCnt="5"/>
      <dgm:spPr>
        <a:noFill/>
      </dgm:spPr>
    </dgm:pt>
    <dgm:pt modelId="{1B4ABA84-A7C0-4296-A500-C0B54085F67F}" type="pres">
      <dgm:prSet presAssocID="{C74D09D7-A4FF-45A4-8704-812BFC95E1C2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7646A-351C-460A-B1DC-73E714379055}" type="pres">
      <dgm:prSet presAssocID="{34CA6635-07E2-49D6-B528-D19DB68DCA2D}" presName="Accent3" presStyleCnt="0"/>
      <dgm:spPr/>
    </dgm:pt>
    <dgm:pt modelId="{075DCF94-D391-4389-9C53-BF64689AE0DB}" type="pres">
      <dgm:prSet presAssocID="{34CA6635-07E2-49D6-B528-D19DB68DCA2D}" presName="Accent" presStyleLbl="node1" presStyleIdx="2" presStyleCnt="5"/>
      <dgm:spPr>
        <a:noFill/>
      </dgm:spPr>
    </dgm:pt>
    <dgm:pt modelId="{CFBCE7A3-96CB-42E6-98E7-8FDBA71351EA}" type="pres">
      <dgm:prSet presAssocID="{34CA6635-07E2-49D6-B528-D19DB68DCA2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7221F-849F-43FC-A4AB-4143EFC7FFEF}" type="pres">
      <dgm:prSet presAssocID="{6F27582B-01B3-4AB5-9AFF-22E97BBF0AD9}" presName="Accent4" presStyleCnt="0"/>
      <dgm:spPr/>
    </dgm:pt>
    <dgm:pt modelId="{486F002F-4623-4A8F-91CC-B386462B76AD}" type="pres">
      <dgm:prSet presAssocID="{6F27582B-01B3-4AB5-9AFF-22E97BBF0AD9}" presName="Accent" presStyleLbl="node1" presStyleIdx="3" presStyleCnt="5"/>
      <dgm:spPr>
        <a:noFill/>
      </dgm:spPr>
    </dgm:pt>
    <dgm:pt modelId="{05B9908E-0912-4CB6-842F-8CA3A72E2DB9}" type="pres">
      <dgm:prSet presAssocID="{6F27582B-01B3-4AB5-9AFF-22E97BBF0AD9}" presName="Parent4" presStyleLbl="revTx" presStyleIdx="3" presStyleCnt="5" custScaleX="146174" custLinFactNeighborX="24198" custLinFactNeighborY="1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4E696-C04B-449C-8B6B-2EF7C3A80E43}" type="pres">
      <dgm:prSet presAssocID="{53B77972-ACB2-43CD-909B-F8E7785AB2AC}" presName="Accent5" presStyleCnt="0"/>
      <dgm:spPr/>
    </dgm:pt>
    <dgm:pt modelId="{084F354B-E1E8-4FE6-B477-B89C5166282B}" type="pres">
      <dgm:prSet presAssocID="{53B77972-ACB2-43CD-909B-F8E7785AB2AC}" presName="Accent" presStyleLbl="node1" presStyleIdx="4" presStyleCnt="5"/>
      <dgm:spPr>
        <a:noFill/>
      </dgm:spPr>
    </dgm:pt>
    <dgm:pt modelId="{FCEA9574-21E0-4BDF-ABBD-8BD45178E11D}" type="pres">
      <dgm:prSet presAssocID="{53B77972-ACB2-43CD-909B-F8E7785AB2AC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CBF2A-1FEA-44C7-8818-3A844D1E4EA7}" srcId="{A3D0AECD-6CCA-489A-9561-5314FB38D21B}" destId="{C74D09D7-A4FF-45A4-8704-812BFC95E1C2}" srcOrd="1" destOrd="0" parTransId="{4960A0AE-3234-431A-AF30-5B2DD3183EF0}" sibTransId="{CE8C7DA9-C8B6-45F5-98CD-32C97DC1834E}"/>
    <dgm:cxn modelId="{9B5D945C-BDAE-4C47-8124-832AA9270E1D}" type="presOf" srcId="{6F27582B-01B3-4AB5-9AFF-22E97BBF0AD9}" destId="{05B9908E-0912-4CB6-842F-8CA3A72E2DB9}" srcOrd="0" destOrd="0" presId="urn:microsoft.com/office/officeart/2009/layout/CircleArrowProcess"/>
    <dgm:cxn modelId="{C285EDB0-94FE-488D-B9AD-D15552371071}" srcId="{A3D0AECD-6CCA-489A-9561-5314FB38D21B}" destId="{34CA6635-07E2-49D6-B528-D19DB68DCA2D}" srcOrd="2" destOrd="0" parTransId="{66BA6330-9639-4470-99F9-2E661DD023A7}" sibTransId="{D012C744-EA4E-4162-AF9A-04A74CD3E9CA}"/>
    <dgm:cxn modelId="{5C8FDEF3-A7B5-44B6-8325-959F6FA3B841}" type="presOf" srcId="{C74D09D7-A4FF-45A4-8704-812BFC95E1C2}" destId="{1B4ABA84-A7C0-4296-A500-C0B54085F67F}" srcOrd="0" destOrd="0" presId="urn:microsoft.com/office/officeart/2009/layout/CircleArrowProcess"/>
    <dgm:cxn modelId="{DF1D7EE1-DF6E-4651-BEAF-15B9AB79CDBF}" type="presOf" srcId="{4CCB5048-9C2C-4FF1-B133-F75741E566EF}" destId="{B4F1F8F8-4BD2-41AC-BBAE-A48278530725}" srcOrd="0" destOrd="0" presId="urn:microsoft.com/office/officeart/2009/layout/CircleArrowProcess"/>
    <dgm:cxn modelId="{BE771EC1-E892-4F9C-884B-8F9AA8D5677A}" type="presOf" srcId="{53B77972-ACB2-43CD-909B-F8E7785AB2AC}" destId="{FCEA9574-21E0-4BDF-ABBD-8BD45178E11D}" srcOrd="0" destOrd="0" presId="urn:microsoft.com/office/officeart/2009/layout/CircleArrowProcess"/>
    <dgm:cxn modelId="{B5358C86-8316-49E5-A049-C8DF02F939F6}" type="presOf" srcId="{A3D0AECD-6CCA-489A-9561-5314FB38D21B}" destId="{DB5453EB-9B69-4F11-A467-488CB9F3976A}" srcOrd="0" destOrd="0" presId="urn:microsoft.com/office/officeart/2009/layout/CircleArrowProcess"/>
    <dgm:cxn modelId="{F1803995-523F-4590-B94C-44A7A5F1F4DB}" type="presOf" srcId="{34CA6635-07E2-49D6-B528-D19DB68DCA2D}" destId="{CFBCE7A3-96CB-42E6-98E7-8FDBA71351EA}" srcOrd="0" destOrd="0" presId="urn:microsoft.com/office/officeart/2009/layout/CircleArrowProcess"/>
    <dgm:cxn modelId="{9670A6B2-5303-42B9-845A-1761267B4943}" srcId="{A3D0AECD-6CCA-489A-9561-5314FB38D21B}" destId="{53B77972-ACB2-43CD-909B-F8E7785AB2AC}" srcOrd="4" destOrd="0" parTransId="{D1FDDB91-D538-4254-8A5A-18B152E0A0BF}" sibTransId="{7992C907-910D-4D48-A23E-FED7A2B666B7}"/>
    <dgm:cxn modelId="{B006B3EB-7FD0-4A50-8C59-6B5CF12CB843}" srcId="{A3D0AECD-6CCA-489A-9561-5314FB38D21B}" destId="{4CCB5048-9C2C-4FF1-B133-F75741E566EF}" srcOrd="0" destOrd="0" parTransId="{391F08B4-6A13-4E18-A951-1A11D27250A2}" sibTransId="{80DF06F0-4BE6-4A28-81B8-A91215053283}"/>
    <dgm:cxn modelId="{17CE6247-4F65-4503-8537-154D01BA2144}" srcId="{A3D0AECD-6CCA-489A-9561-5314FB38D21B}" destId="{6F27582B-01B3-4AB5-9AFF-22E97BBF0AD9}" srcOrd="3" destOrd="0" parTransId="{7AB2CCB5-9D2E-4AD1-8CBA-9917B92F6A74}" sibTransId="{5960C8D2-6F7F-4952-9094-CD145DAE955B}"/>
    <dgm:cxn modelId="{053E2C91-D360-4446-8320-C94B7A80D4CD}" type="presParOf" srcId="{DB5453EB-9B69-4F11-A467-488CB9F3976A}" destId="{4D0D98A9-A409-4A70-8661-D024889E9B1B}" srcOrd="0" destOrd="0" presId="urn:microsoft.com/office/officeart/2009/layout/CircleArrowProcess"/>
    <dgm:cxn modelId="{102A8C2F-8515-4349-9BCC-39E5B03E381F}" type="presParOf" srcId="{4D0D98A9-A409-4A70-8661-D024889E9B1B}" destId="{2840FA2F-9D06-49A5-AF76-5B079B871EE8}" srcOrd="0" destOrd="0" presId="urn:microsoft.com/office/officeart/2009/layout/CircleArrowProcess"/>
    <dgm:cxn modelId="{9DE01565-9724-4C56-B9B4-BB88880644FB}" type="presParOf" srcId="{DB5453EB-9B69-4F11-A467-488CB9F3976A}" destId="{B4F1F8F8-4BD2-41AC-BBAE-A48278530725}" srcOrd="1" destOrd="0" presId="urn:microsoft.com/office/officeart/2009/layout/CircleArrowProcess"/>
    <dgm:cxn modelId="{835CE631-2537-4106-81DC-1635C1E3F326}" type="presParOf" srcId="{DB5453EB-9B69-4F11-A467-488CB9F3976A}" destId="{D7325139-C364-4D45-B982-1488684C28AF}" srcOrd="2" destOrd="0" presId="urn:microsoft.com/office/officeart/2009/layout/CircleArrowProcess"/>
    <dgm:cxn modelId="{234D01ED-B9AD-4FDA-9C88-003D7DAFA335}" type="presParOf" srcId="{D7325139-C364-4D45-B982-1488684C28AF}" destId="{0B15D7F8-AF23-4C7C-999D-0675C3F59BC4}" srcOrd="0" destOrd="0" presId="urn:microsoft.com/office/officeart/2009/layout/CircleArrowProcess"/>
    <dgm:cxn modelId="{FE4DBB04-D244-4BEB-88C7-E816BDA8F4F8}" type="presParOf" srcId="{DB5453EB-9B69-4F11-A467-488CB9F3976A}" destId="{1B4ABA84-A7C0-4296-A500-C0B54085F67F}" srcOrd="3" destOrd="0" presId="urn:microsoft.com/office/officeart/2009/layout/CircleArrowProcess"/>
    <dgm:cxn modelId="{A2226E6C-42EF-4515-A2D1-CB1C9D849ED8}" type="presParOf" srcId="{DB5453EB-9B69-4F11-A467-488CB9F3976A}" destId="{8287646A-351C-460A-B1DC-73E714379055}" srcOrd="4" destOrd="0" presId="urn:microsoft.com/office/officeart/2009/layout/CircleArrowProcess"/>
    <dgm:cxn modelId="{6CBE5261-5319-4EDF-A1BF-567796B5FF2C}" type="presParOf" srcId="{8287646A-351C-460A-B1DC-73E714379055}" destId="{075DCF94-D391-4389-9C53-BF64689AE0DB}" srcOrd="0" destOrd="0" presId="urn:microsoft.com/office/officeart/2009/layout/CircleArrowProcess"/>
    <dgm:cxn modelId="{9C9212F0-6240-4152-9EE4-706C3286323C}" type="presParOf" srcId="{DB5453EB-9B69-4F11-A467-488CB9F3976A}" destId="{CFBCE7A3-96CB-42E6-98E7-8FDBA71351EA}" srcOrd="5" destOrd="0" presId="urn:microsoft.com/office/officeart/2009/layout/CircleArrowProcess"/>
    <dgm:cxn modelId="{DB2FC196-E6DF-4829-BF50-0F010CA60009}" type="presParOf" srcId="{DB5453EB-9B69-4F11-A467-488CB9F3976A}" destId="{35C7221F-849F-43FC-A4AB-4143EFC7FFEF}" srcOrd="6" destOrd="0" presId="urn:microsoft.com/office/officeart/2009/layout/CircleArrowProcess"/>
    <dgm:cxn modelId="{39B36BC2-9073-4BC5-8DFE-6F8E74DDD040}" type="presParOf" srcId="{35C7221F-849F-43FC-A4AB-4143EFC7FFEF}" destId="{486F002F-4623-4A8F-91CC-B386462B76AD}" srcOrd="0" destOrd="0" presId="urn:microsoft.com/office/officeart/2009/layout/CircleArrowProcess"/>
    <dgm:cxn modelId="{6C448F2D-B2FF-4F1F-AC0D-43E4AF8B2A86}" type="presParOf" srcId="{DB5453EB-9B69-4F11-A467-488CB9F3976A}" destId="{05B9908E-0912-4CB6-842F-8CA3A72E2DB9}" srcOrd="7" destOrd="0" presId="urn:microsoft.com/office/officeart/2009/layout/CircleArrowProcess"/>
    <dgm:cxn modelId="{391D6C11-391F-4690-AC47-E7701A994B29}" type="presParOf" srcId="{DB5453EB-9B69-4F11-A467-488CB9F3976A}" destId="{BB34E696-C04B-449C-8B6B-2EF7C3A80E43}" srcOrd="8" destOrd="0" presId="urn:microsoft.com/office/officeart/2009/layout/CircleArrowProcess"/>
    <dgm:cxn modelId="{DC801B52-CCEC-4E91-A3F8-351FC9CF1CFC}" type="presParOf" srcId="{BB34E696-C04B-449C-8B6B-2EF7C3A80E43}" destId="{084F354B-E1E8-4FE6-B477-B89C5166282B}" srcOrd="0" destOrd="0" presId="urn:microsoft.com/office/officeart/2009/layout/CircleArrowProcess"/>
    <dgm:cxn modelId="{D159433A-0CB0-4EB5-A381-7A3365FF93E4}" type="presParOf" srcId="{DB5453EB-9B69-4F11-A467-488CB9F3976A}" destId="{FCEA9574-21E0-4BDF-ABBD-8BD45178E11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87545-A825-4894-AFEE-CC6A09B1DBD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MY"/>
        </a:p>
      </dgm:t>
    </dgm:pt>
    <dgm:pt modelId="{A43F122E-B158-4E0C-A504-F783DEB83D9B}">
      <dgm:prSet phldrT="[Text]" custT="1"/>
      <dgm:spPr/>
      <dgm:t>
        <a:bodyPr/>
        <a:lstStyle/>
        <a:p>
          <a:r>
            <a:rPr lang="en-US" sz="2000" b="0" dirty="0" smtClean="0">
              <a:effectLst/>
              <a:latin typeface="Gill Sans MT Condensed" panose="020B0506020104020203" pitchFamily="34" charset="0"/>
            </a:rPr>
            <a:t>SISTEM JK TUNGGAL TVET</a:t>
          </a:r>
          <a:endParaRPr lang="en-MY" sz="2000" b="0" dirty="0">
            <a:effectLst/>
          </a:endParaRPr>
        </a:p>
      </dgm:t>
    </dgm:pt>
    <dgm:pt modelId="{5567190A-DAA7-43A2-B14D-156D4A93BD14}" type="parTrans" cxnId="{6354F42F-8411-48CE-8A08-115757130C7A}">
      <dgm:prSet/>
      <dgm:spPr/>
      <dgm:t>
        <a:bodyPr/>
        <a:lstStyle/>
        <a:p>
          <a:endParaRPr lang="en-MY" sz="1600"/>
        </a:p>
      </dgm:t>
    </dgm:pt>
    <dgm:pt modelId="{CB9F7F99-8E7E-4992-BDB2-3E00DF75459A}" type="sibTrans" cxnId="{6354F42F-8411-48CE-8A08-115757130C7A}">
      <dgm:prSet/>
      <dgm:spPr/>
      <dgm:t>
        <a:bodyPr/>
        <a:lstStyle/>
        <a:p>
          <a:endParaRPr lang="en-MY" sz="1600"/>
        </a:p>
      </dgm:t>
    </dgm:pt>
    <dgm:pt modelId="{51AB21BD-CC94-4E1D-ABEB-4A3B3C7633E2}">
      <dgm:prSet phldrT="[Text]" custT="1"/>
      <dgm:spPr/>
      <dgm:t>
        <a:bodyPr/>
        <a:lstStyle/>
        <a:p>
          <a:r>
            <a:rPr lang="en-US" sz="1800" b="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KKM (MQF) 2.0</a:t>
          </a:r>
          <a:endParaRPr lang="en-MY" sz="1800" b="0" dirty="0"/>
        </a:p>
      </dgm:t>
    </dgm:pt>
    <dgm:pt modelId="{C953946C-8353-41F4-B914-127AF1982202}" type="parTrans" cxnId="{95110D15-082B-45C5-982B-7BA8DA0790BD}">
      <dgm:prSet/>
      <dgm:spPr>
        <a:ln>
          <a:solidFill>
            <a:srgbClr val="0033CC"/>
          </a:solidFill>
        </a:ln>
      </dgm:spPr>
      <dgm:t>
        <a:bodyPr/>
        <a:lstStyle/>
        <a:p>
          <a:endParaRPr lang="en-MY" sz="1600"/>
        </a:p>
      </dgm:t>
    </dgm:pt>
    <dgm:pt modelId="{5920DFAA-823E-4EF4-A679-3FC3F836FCAC}" type="sibTrans" cxnId="{95110D15-082B-45C5-982B-7BA8DA0790BD}">
      <dgm:prSet/>
      <dgm:spPr/>
      <dgm:t>
        <a:bodyPr/>
        <a:lstStyle/>
        <a:p>
          <a:endParaRPr lang="en-MY" sz="1600"/>
        </a:p>
      </dgm:t>
    </dgm:pt>
    <dgm:pt modelId="{69D66991-FB97-4940-B81E-D0FB0FB2DA4E}">
      <dgm:prSet phldrT="[Text]" custT="1"/>
      <dgm:spPr/>
      <dgm:t>
        <a:bodyPr/>
        <a:lstStyle/>
        <a:p>
          <a:r>
            <a:rPr lang="en-US" sz="1800" b="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JAMINAN KUALITI TVET</a:t>
          </a:r>
          <a:endParaRPr lang="en-MY" sz="1800" b="0" dirty="0"/>
        </a:p>
      </dgm:t>
    </dgm:pt>
    <dgm:pt modelId="{6CD7CB52-0FB8-4332-93A3-126848CAA827}" type="parTrans" cxnId="{D9AB25FD-2099-4A3E-BC9D-1C543C763C7F}">
      <dgm:prSet/>
      <dgm:spPr>
        <a:ln>
          <a:solidFill>
            <a:srgbClr val="0033CC"/>
          </a:solidFill>
        </a:ln>
      </dgm:spPr>
      <dgm:t>
        <a:bodyPr/>
        <a:lstStyle/>
        <a:p>
          <a:endParaRPr lang="en-MY" sz="1600"/>
        </a:p>
      </dgm:t>
    </dgm:pt>
    <dgm:pt modelId="{6CCF28A9-2E59-4BD0-B5D1-7BC015030CED}" type="sibTrans" cxnId="{D9AB25FD-2099-4A3E-BC9D-1C543C763C7F}">
      <dgm:prSet/>
      <dgm:spPr/>
      <dgm:t>
        <a:bodyPr/>
        <a:lstStyle/>
        <a:p>
          <a:endParaRPr lang="en-MY" sz="1600"/>
        </a:p>
      </dgm:t>
    </dgm:pt>
    <dgm:pt modelId="{8407FAC4-5E86-4E8D-86C9-34890F1F7F14}">
      <dgm:prSet phldrT="[Text]" custT="1"/>
      <dgm:spPr/>
      <dgm:t>
        <a:bodyPr/>
        <a:lstStyle/>
        <a:p>
          <a:r>
            <a:rPr lang="en-US" sz="1600" b="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JK KERJA MQA-JPK   (16)</a:t>
          </a:r>
          <a:endParaRPr lang="en-MY" sz="1600" b="0" dirty="0"/>
        </a:p>
      </dgm:t>
    </dgm:pt>
    <dgm:pt modelId="{82AADACD-7489-454C-BBFB-83E0158B32D5}" type="parTrans" cxnId="{7B0CDB8D-75A4-44E4-A9F2-43F15DA66669}">
      <dgm:prSet/>
      <dgm:spPr>
        <a:ln>
          <a:solidFill>
            <a:srgbClr val="0033CC"/>
          </a:solidFill>
        </a:ln>
      </dgm:spPr>
      <dgm:t>
        <a:bodyPr/>
        <a:lstStyle/>
        <a:p>
          <a:endParaRPr lang="en-MY" sz="1600"/>
        </a:p>
      </dgm:t>
    </dgm:pt>
    <dgm:pt modelId="{827599F5-E757-40D6-AFAB-20274ED9BE21}" type="sibTrans" cxnId="{7B0CDB8D-75A4-44E4-A9F2-43F15DA66669}">
      <dgm:prSet/>
      <dgm:spPr/>
      <dgm:t>
        <a:bodyPr/>
        <a:lstStyle/>
        <a:p>
          <a:endParaRPr lang="en-MY" sz="1600"/>
        </a:p>
      </dgm:t>
    </dgm:pt>
    <dgm:pt modelId="{F921C511-27BF-46A7-96F1-C52D0825BE8C}">
      <dgm:prSet phldrT="[Text]" custT="1"/>
      <dgm:spPr/>
      <dgm:t>
        <a:bodyPr/>
        <a:lstStyle/>
        <a:p>
          <a:r>
            <a:rPr lang="en-US" sz="1400" b="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JK TEKNIKAL 1 - PEMBANGUNAN STANDARD TVET (7)</a:t>
          </a:r>
          <a:endParaRPr lang="en-MY" sz="1400" b="0" dirty="0"/>
        </a:p>
      </dgm:t>
    </dgm:pt>
    <dgm:pt modelId="{380BB320-11FA-47FF-AB3B-513402A28BBC}" type="sibTrans" cxnId="{6077DEC4-04CD-4F4E-962A-D6BF899334A9}">
      <dgm:prSet/>
      <dgm:spPr/>
      <dgm:t>
        <a:bodyPr/>
        <a:lstStyle/>
        <a:p>
          <a:endParaRPr lang="en-MY" sz="1600"/>
        </a:p>
      </dgm:t>
    </dgm:pt>
    <dgm:pt modelId="{244AEE66-99AB-49D1-BB05-162F1A1A7F79}" type="parTrans" cxnId="{6077DEC4-04CD-4F4E-962A-D6BF899334A9}">
      <dgm:prSet/>
      <dgm:spPr>
        <a:ln>
          <a:solidFill>
            <a:srgbClr val="0033CC"/>
          </a:solidFill>
        </a:ln>
      </dgm:spPr>
      <dgm:t>
        <a:bodyPr/>
        <a:lstStyle/>
        <a:p>
          <a:endParaRPr lang="en-MY" sz="1600"/>
        </a:p>
      </dgm:t>
    </dgm:pt>
    <dgm:pt modelId="{941ACBF3-B76B-4460-8729-5AA042343EEC}">
      <dgm:prSet phldrT="[Text]" custT="1"/>
      <dgm:spPr/>
      <dgm:t>
        <a:bodyPr/>
        <a:lstStyle/>
        <a:p>
          <a:r>
            <a:rPr lang="en-US" sz="1600" b="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JK TEKNIKAL MQA-JPK (13) </a:t>
          </a:r>
          <a:endParaRPr lang="en-MY" sz="1600" b="0" dirty="0"/>
        </a:p>
      </dgm:t>
    </dgm:pt>
    <dgm:pt modelId="{BAEC90B5-2553-4675-9E36-52BC7ED5F54A}" type="parTrans" cxnId="{2049D429-9C89-4A30-AC83-1C693EE5414A}">
      <dgm:prSet/>
      <dgm:spPr>
        <a:ln>
          <a:solidFill>
            <a:srgbClr val="0033CC"/>
          </a:solidFill>
        </a:ln>
      </dgm:spPr>
      <dgm:t>
        <a:bodyPr/>
        <a:lstStyle/>
        <a:p>
          <a:endParaRPr lang="en-MY" sz="1600"/>
        </a:p>
      </dgm:t>
    </dgm:pt>
    <dgm:pt modelId="{A511E1A7-0ECB-4E56-9EF8-B4BD93849FD3}" type="sibTrans" cxnId="{2049D429-9C89-4A30-AC83-1C693EE5414A}">
      <dgm:prSet/>
      <dgm:spPr/>
      <dgm:t>
        <a:bodyPr/>
        <a:lstStyle/>
        <a:p>
          <a:endParaRPr lang="en-MY" sz="1600"/>
        </a:p>
      </dgm:t>
    </dgm:pt>
    <dgm:pt modelId="{BD5645FE-A055-46EE-980A-84CDBABA0720}">
      <dgm:prSet phldrT="[Text]" custT="1"/>
      <dgm:spPr/>
      <dgm:t>
        <a:bodyPr/>
        <a:lstStyle/>
        <a:p>
          <a:r>
            <a:rPr lang="en-US" sz="1400" b="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JK TEKNIKAL 2 – PEMBANGUNAN PROSES JAMINAN KUALITI TVET (6)</a:t>
          </a:r>
          <a:endParaRPr lang="en-MY" sz="1400" b="0" dirty="0"/>
        </a:p>
      </dgm:t>
    </dgm:pt>
    <dgm:pt modelId="{7A1A966E-6EEF-443B-8519-DA718C29EEC8}" type="parTrans" cxnId="{B3272015-D378-4A64-8701-918CF4D3EB89}">
      <dgm:prSet/>
      <dgm:spPr>
        <a:ln>
          <a:solidFill>
            <a:srgbClr val="0033CC"/>
          </a:solidFill>
        </a:ln>
      </dgm:spPr>
      <dgm:t>
        <a:bodyPr/>
        <a:lstStyle/>
        <a:p>
          <a:endParaRPr lang="en-MY"/>
        </a:p>
      </dgm:t>
    </dgm:pt>
    <dgm:pt modelId="{0D1183A6-37D9-435A-AEEE-3515D317802E}" type="sibTrans" cxnId="{B3272015-D378-4A64-8701-918CF4D3EB89}">
      <dgm:prSet/>
      <dgm:spPr/>
      <dgm:t>
        <a:bodyPr/>
        <a:lstStyle/>
        <a:p>
          <a:endParaRPr lang="en-MY"/>
        </a:p>
      </dgm:t>
    </dgm:pt>
    <dgm:pt modelId="{403F1220-5100-4B9D-8171-39E195CB80B8}">
      <dgm:prSet phldrT="[Text]" custT="1"/>
      <dgm:spPr/>
      <dgm:t>
        <a:bodyPr/>
        <a:lstStyle/>
        <a:p>
          <a:r>
            <a:rPr lang="en-US" sz="1400" b="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PANEL PEMBANGUNAN STANDARD TVET (13)</a:t>
          </a:r>
          <a:endParaRPr lang="en-MY" sz="1400" b="0" dirty="0"/>
        </a:p>
      </dgm:t>
    </dgm:pt>
    <dgm:pt modelId="{4D072FE5-6B22-4A65-A6C3-DCA5266DF1DF}" type="parTrans" cxnId="{B0EF5CA9-B2CC-4B87-967D-669CC043AFFA}">
      <dgm:prSet/>
      <dgm:spPr>
        <a:ln>
          <a:solidFill>
            <a:srgbClr val="0033CC"/>
          </a:solidFill>
        </a:ln>
      </dgm:spPr>
      <dgm:t>
        <a:bodyPr/>
        <a:lstStyle/>
        <a:p>
          <a:endParaRPr lang="en-MY"/>
        </a:p>
      </dgm:t>
    </dgm:pt>
    <dgm:pt modelId="{D3748B67-1700-4A81-BDE4-17074094ED81}" type="sibTrans" cxnId="{B0EF5CA9-B2CC-4B87-967D-669CC043AFFA}">
      <dgm:prSet/>
      <dgm:spPr/>
      <dgm:t>
        <a:bodyPr/>
        <a:lstStyle/>
        <a:p>
          <a:endParaRPr lang="en-MY"/>
        </a:p>
      </dgm:t>
    </dgm:pt>
    <dgm:pt modelId="{C3DEE440-BD4C-470B-846F-3B3B37F00E92}" type="pres">
      <dgm:prSet presAssocID="{B0087545-A825-4894-AFEE-CC6A09B1DBD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5F6C59-7523-400C-A5B1-9E3CF2ED91D1}" type="pres">
      <dgm:prSet presAssocID="{A43F122E-B158-4E0C-A504-F783DEB83D9B}" presName="hierRoot1" presStyleCnt="0">
        <dgm:presLayoutVars>
          <dgm:hierBranch val="init"/>
        </dgm:presLayoutVars>
      </dgm:prSet>
      <dgm:spPr/>
    </dgm:pt>
    <dgm:pt modelId="{5B2A5F8A-BCEB-4036-98D7-95F04DA80548}" type="pres">
      <dgm:prSet presAssocID="{A43F122E-B158-4E0C-A504-F783DEB83D9B}" presName="rootComposite1" presStyleCnt="0"/>
      <dgm:spPr/>
    </dgm:pt>
    <dgm:pt modelId="{0C8625AA-00EC-428F-B276-34E5A950699A}" type="pres">
      <dgm:prSet presAssocID="{A43F122E-B158-4E0C-A504-F783DEB83D9B}" presName="rootText1" presStyleLbl="alignAcc1" presStyleIdx="0" presStyleCnt="0" custScaleX="1299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09E42-DFEA-454F-95F8-0854ACA507A7}" type="pres">
      <dgm:prSet presAssocID="{A43F122E-B158-4E0C-A504-F783DEB83D9B}" presName="topArc1" presStyleLbl="parChTrans1D1" presStyleIdx="0" presStyleCnt="16"/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B91F02F8-2083-4644-9A12-5AA12A4EF749}" type="pres">
      <dgm:prSet presAssocID="{A43F122E-B158-4E0C-A504-F783DEB83D9B}" presName="bottomArc1" presStyleLbl="parChTrans1D1" presStyleIdx="1" presStyleCnt="16"/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0FE850F0-B378-449B-A4D9-C4AAF0B93F61}" type="pres">
      <dgm:prSet presAssocID="{A43F122E-B158-4E0C-A504-F783DEB83D9B}" presName="topConnNode1" presStyleLbl="node1" presStyleIdx="0" presStyleCnt="0"/>
      <dgm:spPr/>
      <dgm:t>
        <a:bodyPr/>
        <a:lstStyle/>
        <a:p>
          <a:endParaRPr lang="en-US"/>
        </a:p>
      </dgm:t>
    </dgm:pt>
    <dgm:pt modelId="{B5CE521B-4F1A-4126-8BF4-2CD6164B058E}" type="pres">
      <dgm:prSet presAssocID="{A43F122E-B158-4E0C-A504-F783DEB83D9B}" presName="hierChild2" presStyleCnt="0"/>
      <dgm:spPr/>
    </dgm:pt>
    <dgm:pt modelId="{9C9EB9A8-05E0-4A7C-B60C-F1A18AB37182}" type="pres">
      <dgm:prSet presAssocID="{C953946C-8353-41F4-B914-127AF1982202}" presName="Name28" presStyleLbl="parChTrans1D2" presStyleIdx="0" presStyleCnt="2"/>
      <dgm:spPr/>
      <dgm:t>
        <a:bodyPr/>
        <a:lstStyle/>
        <a:p>
          <a:endParaRPr lang="en-US"/>
        </a:p>
      </dgm:t>
    </dgm:pt>
    <dgm:pt modelId="{ED9566C9-FD21-4BFD-AF39-8A271354B9B3}" type="pres">
      <dgm:prSet presAssocID="{51AB21BD-CC94-4E1D-ABEB-4A3B3C7633E2}" presName="hierRoot2" presStyleCnt="0">
        <dgm:presLayoutVars>
          <dgm:hierBranch val="init"/>
        </dgm:presLayoutVars>
      </dgm:prSet>
      <dgm:spPr/>
    </dgm:pt>
    <dgm:pt modelId="{2C2ABC46-59B3-49E0-8AC0-F96B92107960}" type="pres">
      <dgm:prSet presAssocID="{51AB21BD-CC94-4E1D-ABEB-4A3B3C7633E2}" presName="rootComposite2" presStyleCnt="0"/>
      <dgm:spPr/>
    </dgm:pt>
    <dgm:pt modelId="{B78C9083-A33D-4D11-B7C9-1BEBC0293419}" type="pres">
      <dgm:prSet presAssocID="{51AB21BD-CC94-4E1D-ABEB-4A3B3C7633E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1B692-B2FA-4BF5-86E3-A1E4EBEC0569}" type="pres">
      <dgm:prSet presAssocID="{51AB21BD-CC94-4E1D-ABEB-4A3B3C7633E2}" presName="topArc2" presStyleLbl="parChTrans1D1" presStyleIdx="2" presStyleCnt="16"/>
      <dgm:spPr>
        <a:noFill/>
        <a:ln w="38100">
          <a:solidFill>
            <a:srgbClr val="000000"/>
          </a:solidFill>
        </a:ln>
      </dgm:spPr>
      <dgm:t>
        <a:bodyPr/>
        <a:lstStyle/>
        <a:p>
          <a:endParaRPr lang="en-MY"/>
        </a:p>
      </dgm:t>
    </dgm:pt>
    <dgm:pt modelId="{646E018C-198A-4F5E-8896-F3E70222E63E}" type="pres">
      <dgm:prSet presAssocID="{51AB21BD-CC94-4E1D-ABEB-4A3B3C7633E2}" presName="bottomArc2" presStyleLbl="parChTrans1D1" presStyleIdx="3" presStyleCnt="16"/>
      <dgm:spPr>
        <a:ln w="38100">
          <a:solidFill>
            <a:srgbClr val="000000"/>
          </a:solidFill>
        </a:ln>
      </dgm:spPr>
      <dgm:t>
        <a:bodyPr/>
        <a:lstStyle/>
        <a:p>
          <a:endParaRPr lang="en-MY"/>
        </a:p>
      </dgm:t>
    </dgm:pt>
    <dgm:pt modelId="{D56D2F75-E1F8-4D46-83F2-D8CA2A55A4E6}" type="pres">
      <dgm:prSet presAssocID="{51AB21BD-CC94-4E1D-ABEB-4A3B3C7633E2}" presName="topConnNode2" presStyleLbl="node2" presStyleIdx="0" presStyleCnt="0"/>
      <dgm:spPr/>
      <dgm:t>
        <a:bodyPr/>
        <a:lstStyle/>
        <a:p>
          <a:endParaRPr lang="en-US"/>
        </a:p>
      </dgm:t>
    </dgm:pt>
    <dgm:pt modelId="{35BC1611-D240-4D3A-B2F5-CC289F21AE49}" type="pres">
      <dgm:prSet presAssocID="{51AB21BD-CC94-4E1D-ABEB-4A3B3C7633E2}" presName="hierChild4" presStyleCnt="0"/>
      <dgm:spPr/>
    </dgm:pt>
    <dgm:pt modelId="{874C2F32-17C2-419D-9576-76DFF6F0D1E4}" type="pres">
      <dgm:prSet presAssocID="{51AB21BD-CC94-4E1D-ABEB-4A3B3C7633E2}" presName="hierChild5" presStyleCnt="0"/>
      <dgm:spPr/>
    </dgm:pt>
    <dgm:pt modelId="{1E3FBD09-3B65-410E-A66E-B66C1A7BFC73}" type="pres">
      <dgm:prSet presAssocID="{6CD7CB52-0FB8-4332-93A3-126848CAA827}" presName="Name28" presStyleLbl="parChTrans1D2" presStyleIdx="1" presStyleCnt="2"/>
      <dgm:spPr/>
      <dgm:t>
        <a:bodyPr/>
        <a:lstStyle/>
        <a:p>
          <a:endParaRPr lang="en-US"/>
        </a:p>
      </dgm:t>
    </dgm:pt>
    <dgm:pt modelId="{D3BC6028-C65C-4253-AAAC-A7553DEA7D1A}" type="pres">
      <dgm:prSet presAssocID="{69D66991-FB97-4940-B81E-D0FB0FB2DA4E}" presName="hierRoot2" presStyleCnt="0">
        <dgm:presLayoutVars>
          <dgm:hierBranch val="init"/>
        </dgm:presLayoutVars>
      </dgm:prSet>
      <dgm:spPr/>
    </dgm:pt>
    <dgm:pt modelId="{773A6D64-DDC4-4B51-990C-F61C59B7E3CE}" type="pres">
      <dgm:prSet presAssocID="{69D66991-FB97-4940-B81E-D0FB0FB2DA4E}" presName="rootComposite2" presStyleCnt="0"/>
      <dgm:spPr/>
    </dgm:pt>
    <dgm:pt modelId="{487E96C0-5514-4E1C-B00A-0BCF165A0CF1}" type="pres">
      <dgm:prSet presAssocID="{69D66991-FB97-4940-B81E-D0FB0FB2DA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A6C98BED-66A7-453B-B9AC-7B22AD8BCF61}" type="pres">
      <dgm:prSet presAssocID="{69D66991-FB97-4940-B81E-D0FB0FB2DA4E}" presName="topArc2" presStyleLbl="parChTrans1D1" presStyleIdx="4" presStyleCnt="16"/>
      <dgm:spPr>
        <a:noFill/>
        <a:ln w="38100">
          <a:solidFill>
            <a:srgbClr val="000000"/>
          </a:solidFill>
        </a:ln>
      </dgm:spPr>
      <dgm:t>
        <a:bodyPr/>
        <a:lstStyle/>
        <a:p>
          <a:endParaRPr lang="en-MY"/>
        </a:p>
      </dgm:t>
    </dgm:pt>
    <dgm:pt modelId="{6E21F8B5-EC7F-4C0C-AD6D-4EA47E119FD1}" type="pres">
      <dgm:prSet presAssocID="{69D66991-FB97-4940-B81E-D0FB0FB2DA4E}" presName="bottomArc2" presStyleLbl="parChTrans1D1" presStyleIdx="5" presStyleCnt="16"/>
      <dgm:spPr>
        <a:ln w="38100">
          <a:solidFill>
            <a:srgbClr val="000000"/>
          </a:solidFill>
        </a:ln>
      </dgm:spPr>
      <dgm:t>
        <a:bodyPr/>
        <a:lstStyle/>
        <a:p>
          <a:endParaRPr lang="en-MY"/>
        </a:p>
      </dgm:t>
    </dgm:pt>
    <dgm:pt modelId="{1596B2DA-6FCF-4A06-AE6F-424096B21711}" type="pres">
      <dgm:prSet presAssocID="{69D66991-FB97-4940-B81E-D0FB0FB2DA4E}" presName="topConnNode2" presStyleLbl="node2" presStyleIdx="0" presStyleCnt="0"/>
      <dgm:spPr/>
      <dgm:t>
        <a:bodyPr/>
        <a:lstStyle/>
        <a:p>
          <a:endParaRPr lang="en-MY"/>
        </a:p>
      </dgm:t>
    </dgm:pt>
    <dgm:pt modelId="{39D6C7CE-ADE2-4764-A135-01808DB3B6CA}" type="pres">
      <dgm:prSet presAssocID="{69D66991-FB97-4940-B81E-D0FB0FB2DA4E}" presName="hierChild4" presStyleCnt="0"/>
      <dgm:spPr/>
    </dgm:pt>
    <dgm:pt modelId="{A14F1531-5EDD-4C7B-9D35-932E39875BC1}" type="pres">
      <dgm:prSet presAssocID="{82AADACD-7489-454C-BBFB-83E0158B32D5}" presName="Name28" presStyleLbl="parChTrans1D3" presStyleIdx="0" presStyleCnt="1"/>
      <dgm:spPr/>
      <dgm:t>
        <a:bodyPr/>
        <a:lstStyle/>
        <a:p>
          <a:endParaRPr lang="en-US"/>
        </a:p>
      </dgm:t>
    </dgm:pt>
    <dgm:pt modelId="{35696ADA-B4F6-4A22-8711-5C5ED008D0A6}" type="pres">
      <dgm:prSet presAssocID="{8407FAC4-5E86-4E8D-86C9-34890F1F7F14}" presName="hierRoot2" presStyleCnt="0">
        <dgm:presLayoutVars>
          <dgm:hierBranch val="init"/>
        </dgm:presLayoutVars>
      </dgm:prSet>
      <dgm:spPr/>
    </dgm:pt>
    <dgm:pt modelId="{EA1C284E-B785-4842-81D4-76790A8778A0}" type="pres">
      <dgm:prSet presAssocID="{8407FAC4-5E86-4E8D-86C9-34890F1F7F14}" presName="rootComposite2" presStyleCnt="0"/>
      <dgm:spPr/>
    </dgm:pt>
    <dgm:pt modelId="{7C02C972-0EC7-468C-9834-9D9649B2E879}" type="pres">
      <dgm:prSet presAssocID="{8407FAC4-5E86-4E8D-86C9-34890F1F7F1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F9A33A18-C389-4C49-8ACE-E4D679CAD561}" type="pres">
      <dgm:prSet presAssocID="{8407FAC4-5E86-4E8D-86C9-34890F1F7F14}" presName="topArc2" presStyleLbl="parChTrans1D1" presStyleIdx="6" presStyleCnt="16"/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1BEBFE11-E13E-4B0D-BE33-CF651627D831}" type="pres">
      <dgm:prSet presAssocID="{8407FAC4-5E86-4E8D-86C9-34890F1F7F14}" presName="bottomArc2" presStyleLbl="parChTrans1D1" presStyleIdx="7" presStyleCnt="16"/>
      <dgm:spPr>
        <a:ln w="38100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25BC8A4B-C266-4E14-BB2C-CB28479FC0BE}" type="pres">
      <dgm:prSet presAssocID="{8407FAC4-5E86-4E8D-86C9-34890F1F7F14}" presName="topConnNode2" presStyleLbl="node3" presStyleIdx="0" presStyleCnt="0"/>
      <dgm:spPr/>
      <dgm:t>
        <a:bodyPr/>
        <a:lstStyle/>
        <a:p>
          <a:endParaRPr lang="en-MY"/>
        </a:p>
      </dgm:t>
    </dgm:pt>
    <dgm:pt modelId="{0656909E-A66F-453E-8EBB-BB84DDE74B2E}" type="pres">
      <dgm:prSet presAssocID="{8407FAC4-5E86-4E8D-86C9-34890F1F7F14}" presName="hierChild4" presStyleCnt="0"/>
      <dgm:spPr/>
    </dgm:pt>
    <dgm:pt modelId="{D66E310B-6FEF-4DEE-A7E7-B78C567B513F}" type="pres">
      <dgm:prSet presAssocID="{BAEC90B5-2553-4675-9E36-52BC7ED5F54A}" presName="Name28" presStyleLbl="parChTrans1D4" presStyleIdx="0" presStyleCnt="4"/>
      <dgm:spPr/>
      <dgm:t>
        <a:bodyPr/>
        <a:lstStyle/>
        <a:p>
          <a:endParaRPr lang="en-MY"/>
        </a:p>
      </dgm:t>
    </dgm:pt>
    <dgm:pt modelId="{3C003ACE-E790-481D-88C7-0395CE3CD023}" type="pres">
      <dgm:prSet presAssocID="{941ACBF3-B76B-4460-8729-5AA042343EEC}" presName="hierRoot2" presStyleCnt="0">
        <dgm:presLayoutVars>
          <dgm:hierBranch val="init"/>
        </dgm:presLayoutVars>
      </dgm:prSet>
      <dgm:spPr/>
    </dgm:pt>
    <dgm:pt modelId="{BE330F08-AAB4-4BD3-9472-7E9E91275D23}" type="pres">
      <dgm:prSet presAssocID="{941ACBF3-B76B-4460-8729-5AA042343EEC}" presName="rootComposite2" presStyleCnt="0"/>
      <dgm:spPr/>
    </dgm:pt>
    <dgm:pt modelId="{97A8017C-EEB7-473D-8415-BD77DDE02929}" type="pres">
      <dgm:prSet presAssocID="{941ACBF3-B76B-4460-8729-5AA042343E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830BF18-8179-4816-8136-DD49C8E70268}" type="pres">
      <dgm:prSet presAssocID="{941ACBF3-B76B-4460-8729-5AA042343EEC}" presName="topArc2" presStyleLbl="parChTrans1D1" presStyleIdx="8" presStyleCnt="16"/>
      <dgm:spPr>
        <a:noFill/>
        <a:ln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C59A5977-EC6E-4BF9-B7D0-6CC3647CB535}" type="pres">
      <dgm:prSet presAssocID="{941ACBF3-B76B-4460-8729-5AA042343EEC}" presName="bottomArc2" presStyleLbl="parChTrans1D1" presStyleIdx="9" presStyleCnt="16"/>
      <dgm:spPr>
        <a:ln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4A19E458-5B34-47DA-92E1-9482553A97B8}" type="pres">
      <dgm:prSet presAssocID="{941ACBF3-B76B-4460-8729-5AA042343EEC}" presName="topConnNode2" presStyleLbl="node4" presStyleIdx="0" presStyleCnt="0"/>
      <dgm:spPr/>
      <dgm:t>
        <a:bodyPr/>
        <a:lstStyle/>
        <a:p>
          <a:endParaRPr lang="en-MY"/>
        </a:p>
      </dgm:t>
    </dgm:pt>
    <dgm:pt modelId="{9149C764-D675-4B27-8682-5282EC3CD187}" type="pres">
      <dgm:prSet presAssocID="{941ACBF3-B76B-4460-8729-5AA042343EEC}" presName="hierChild4" presStyleCnt="0"/>
      <dgm:spPr/>
    </dgm:pt>
    <dgm:pt modelId="{C9EC5B42-A31D-4869-9DE3-6A77D26E1239}" type="pres">
      <dgm:prSet presAssocID="{244AEE66-99AB-49D1-BB05-162F1A1A7F79}" presName="Name28" presStyleLbl="parChTrans1D4" presStyleIdx="1" presStyleCnt="4"/>
      <dgm:spPr/>
      <dgm:t>
        <a:bodyPr/>
        <a:lstStyle/>
        <a:p>
          <a:endParaRPr lang="en-US"/>
        </a:p>
      </dgm:t>
    </dgm:pt>
    <dgm:pt modelId="{F21F3971-27D5-44F6-A3AD-ED130A8F438D}" type="pres">
      <dgm:prSet presAssocID="{F921C511-27BF-46A7-96F1-C52D0825BE8C}" presName="hierRoot2" presStyleCnt="0">
        <dgm:presLayoutVars>
          <dgm:hierBranch val="init"/>
        </dgm:presLayoutVars>
      </dgm:prSet>
      <dgm:spPr/>
    </dgm:pt>
    <dgm:pt modelId="{659FCA85-45E0-4529-A1F6-B8A72DEBC7BD}" type="pres">
      <dgm:prSet presAssocID="{F921C511-27BF-46A7-96F1-C52D0825BE8C}" presName="rootComposite2" presStyleCnt="0"/>
      <dgm:spPr/>
    </dgm:pt>
    <dgm:pt modelId="{F17BEEDF-CE04-438A-8150-E5EB1DFE1589}" type="pres">
      <dgm:prSet presAssocID="{F921C511-27BF-46A7-96F1-C52D0825BE8C}" presName="rootText2" presStyleLbl="alignAcc1" presStyleIdx="0" presStyleCnt="0" custScaleX="119127" custScaleY="113029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A2E0E9F5-F2BD-4D87-A2D4-AB9993F81CBB}" type="pres">
      <dgm:prSet presAssocID="{F921C511-27BF-46A7-96F1-C52D0825BE8C}" presName="topArc2" presStyleLbl="parChTrans1D1" presStyleIdx="10" presStyleCnt="16"/>
      <dgm:spPr>
        <a:noFill/>
        <a:ln w="38100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D8FD299E-3DAD-43FB-AAB4-AE84A616655C}" type="pres">
      <dgm:prSet presAssocID="{F921C511-27BF-46A7-96F1-C52D0825BE8C}" presName="bottomArc2" presStyleLbl="parChTrans1D1" presStyleIdx="11" presStyleCnt="16"/>
      <dgm:spPr>
        <a:ln w="28575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63F4B9CB-F77F-4A94-8A51-BF0D1D2F8573}" type="pres">
      <dgm:prSet presAssocID="{F921C511-27BF-46A7-96F1-C52D0825BE8C}" presName="topConnNode2" presStyleLbl="node4" presStyleIdx="0" presStyleCnt="0"/>
      <dgm:spPr/>
      <dgm:t>
        <a:bodyPr/>
        <a:lstStyle/>
        <a:p>
          <a:endParaRPr lang="en-MY"/>
        </a:p>
      </dgm:t>
    </dgm:pt>
    <dgm:pt modelId="{E24A6B58-434A-427A-A5B9-585823C788BD}" type="pres">
      <dgm:prSet presAssocID="{F921C511-27BF-46A7-96F1-C52D0825BE8C}" presName="hierChild4" presStyleCnt="0"/>
      <dgm:spPr/>
    </dgm:pt>
    <dgm:pt modelId="{1224D886-EFCE-4DE1-8DBF-A2BE2A756534}" type="pres">
      <dgm:prSet presAssocID="{4D072FE5-6B22-4A65-A6C3-DCA5266DF1DF}" presName="Name28" presStyleLbl="parChTrans1D4" presStyleIdx="2" presStyleCnt="4"/>
      <dgm:spPr/>
      <dgm:t>
        <a:bodyPr/>
        <a:lstStyle/>
        <a:p>
          <a:endParaRPr lang="en-MY"/>
        </a:p>
      </dgm:t>
    </dgm:pt>
    <dgm:pt modelId="{B4108A4E-8460-4BD8-A064-4B21EB286B80}" type="pres">
      <dgm:prSet presAssocID="{403F1220-5100-4B9D-8171-39E195CB80B8}" presName="hierRoot2" presStyleCnt="0">
        <dgm:presLayoutVars>
          <dgm:hierBranch val="init"/>
        </dgm:presLayoutVars>
      </dgm:prSet>
      <dgm:spPr/>
    </dgm:pt>
    <dgm:pt modelId="{30CC945D-2ECB-41A4-9CDB-D4D98C5F5BF8}" type="pres">
      <dgm:prSet presAssocID="{403F1220-5100-4B9D-8171-39E195CB80B8}" presName="rootComposite2" presStyleCnt="0"/>
      <dgm:spPr/>
    </dgm:pt>
    <dgm:pt modelId="{AE397294-C20C-406E-B3AF-1FFD5BE97C99}" type="pres">
      <dgm:prSet presAssocID="{403F1220-5100-4B9D-8171-39E195CB80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A520769-3A51-4BFE-8324-418AC01645F7}" type="pres">
      <dgm:prSet presAssocID="{403F1220-5100-4B9D-8171-39E195CB80B8}" presName="topArc2" presStyleLbl="parChTrans1D1" presStyleIdx="12" presStyleCnt="16"/>
      <dgm:spPr>
        <a:noFill/>
        <a:ln w="28575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4656AC75-295E-47A2-AE8C-A3936B825A20}" type="pres">
      <dgm:prSet presAssocID="{403F1220-5100-4B9D-8171-39E195CB80B8}" presName="bottomArc2" presStyleLbl="parChTrans1D1" presStyleIdx="13" presStyleCnt="16"/>
      <dgm:spPr>
        <a:ln w="28575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3B908B11-CDDC-4E97-B268-A7118BD0F618}" type="pres">
      <dgm:prSet presAssocID="{403F1220-5100-4B9D-8171-39E195CB80B8}" presName="topConnNode2" presStyleLbl="node4" presStyleIdx="0" presStyleCnt="0"/>
      <dgm:spPr/>
      <dgm:t>
        <a:bodyPr/>
        <a:lstStyle/>
        <a:p>
          <a:endParaRPr lang="en-MY"/>
        </a:p>
      </dgm:t>
    </dgm:pt>
    <dgm:pt modelId="{AF240527-5A60-4969-A779-6D4CF03BB0B0}" type="pres">
      <dgm:prSet presAssocID="{403F1220-5100-4B9D-8171-39E195CB80B8}" presName="hierChild4" presStyleCnt="0"/>
      <dgm:spPr/>
    </dgm:pt>
    <dgm:pt modelId="{8E31EC45-A4E3-49DC-BE69-802993FE51D0}" type="pres">
      <dgm:prSet presAssocID="{403F1220-5100-4B9D-8171-39E195CB80B8}" presName="hierChild5" presStyleCnt="0"/>
      <dgm:spPr/>
    </dgm:pt>
    <dgm:pt modelId="{E9401BBE-7100-41A4-A7C2-3B5C51F587C2}" type="pres">
      <dgm:prSet presAssocID="{F921C511-27BF-46A7-96F1-C52D0825BE8C}" presName="hierChild5" presStyleCnt="0"/>
      <dgm:spPr/>
    </dgm:pt>
    <dgm:pt modelId="{B34AAC07-8ED5-4F3B-86AB-1F5772830287}" type="pres">
      <dgm:prSet presAssocID="{7A1A966E-6EEF-443B-8519-DA718C29EEC8}" presName="Name28" presStyleLbl="parChTrans1D4" presStyleIdx="3" presStyleCnt="4"/>
      <dgm:spPr/>
      <dgm:t>
        <a:bodyPr/>
        <a:lstStyle/>
        <a:p>
          <a:endParaRPr lang="en-MY"/>
        </a:p>
      </dgm:t>
    </dgm:pt>
    <dgm:pt modelId="{0C8BE747-DD66-45DC-8FA2-66E247F0D6C0}" type="pres">
      <dgm:prSet presAssocID="{BD5645FE-A055-46EE-980A-84CDBABA0720}" presName="hierRoot2" presStyleCnt="0">
        <dgm:presLayoutVars>
          <dgm:hierBranch val="init"/>
        </dgm:presLayoutVars>
      </dgm:prSet>
      <dgm:spPr/>
    </dgm:pt>
    <dgm:pt modelId="{97F9BFD5-B051-418B-BFFC-0A7E74EA783F}" type="pres">
      <dgm:prSet presAssocID="{BD5645FE-A055-46EE-980A-84CDBABA0720}" presName="rootComposite2" presStyleCnt="0"/>
      <dgm:spPr/>
    </dgm:pt>
    <dgm:pt modelId="{75218AD3-21BA-4C05-9683-22F29B60596A}" type="pres">
      <dgm:prSet presAssocID="{BD5645FE-A055-46EE-980A-84CDBABA0720}" presName="rootText2" presStyleLbl="alignAcc1" presStyleIdx="0" presStyleCnt="0" custScaleX="129670" custScaleY="113258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40290A35-356B-461E-8758-EC31313B7627}" type="pres">
      <dgm:prSet presAssocID="{BD5645FE-A055-46EE-980A-84CDBABA0720}" presName="topArc2" presStyleLbl="parChTrans1D1" presStyleIdx="14" presStyleCnt="16"/>
      <dgm:spPr>
        <a:noFill/>
        <a:ln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16641967-F851-45D3-84FF-A14942BF99CB}" type="pres">
      <dgm:prSet presAssocID="{BD5645FE-A055-46EE-980A-84CDBABA0720}" presName="bottomArc2" presStyleLbl="parChTrans1D1" presStyleIdx="15" presStyleCnt="16"/>
      <dgm:spPr>
        <a:ln w="28575">
          <a:solidFill>
            <a:schemeClr val="tx1"/>
          </a:solidFill>
        </a:ln>
      </dgm:spPr>
      <dgm:t>
        <a:bodyPr/>
        <a:lstStyle/>
        <a:p>
          <a:endParaRPr lang="en-MY"/>
        </a:p>
      </dgm:t>
    </dgm:pt>
    <dgm:pt modelId="{041F64F4-AC35-4EE4-9A73-96851DAB4659}" type="pres">
      <dgm:prSet presAssocID="{BD5645FE-A055-46EE-980A-84CDBABA0720}" presName="topConnNode2" presStyleLbl="node4" presStyleIdx="0" presStyleCnt="0"/>
      <dgm:spPr/>
      <dgm:t>
        <a:bodyPr/>
        <a:lstStyle/>
        <a:p>
          <a:endParaRPr lang="en-MY"/>
        </a:p>
      </dgm:t>
    </dgm:pt>
    <dgm:pt modelId="{34C46EF6-13F5-489E-ADD1-BB71A3689D95}" type="pres">
      <dgm:prSet presAssocID="{BD5645FE-A055-46EE-980A-84CDBABA0720}" presName="hierChild4" presStyleCnt="0"/>
      <dgm:spPr/>
    </dgm:pt>
    <dgm:pt modelId="{5D471841-DD4D-45AE-B8CE-83FCB7EC99BC}" type="pres">
      <dgm:prSet presAssocID="{BD5645FE-A055-46EE-980A-84CDBABA0720}" presName="hierChild5" presStyleCnt="0"/>
      <dgm:spPr/>
    </dgm:pt>
    <dgm:pt modelId="{F81619BC-AF0B-4B02-B57C-631901534FFA}" type="pres">
      <dgm:prSet presAssocID="{941ACBF3-B76B-4460-8729-5AA042343EEC}" presName="hierChild5" presStyleCnt="0"/>
      <dgm:spPr/>
    </dgm:pt>
    <dgm:pt modelId="{A06A08A5-BE93-4853-BCB8-C023BC567F83}" type="pres">
      <dgm:prSet presAssocID="{8407FAC4-5E86-4E8D-86C9-34890F1F7F14}" presName="hierChild5" presStyleCnt="0"/>
      <dgm:spPr/>
    </dgm:pt>
    <dgm:pt modelId="{7295F647-D5C3-4228-9931-F3BC033BA566}" type="pres">
      <dgm:prSet presAssocID="{69D66991-FB97-4940-B81E-D0FB0FB2DA4E}" presName="hierChild5" presStyleCnt="0"/>
      <dgm:spPr/>
    </dgm:pt>
    <dgm:pt modelId="{26A172CE-5337-48FE-A7C3-3EA9904D728A}" type="pres">
      <dgm:prSet presAssocID="{A43F122E-B158-4E0C-A504-F783DEB83D9B}" presName="hierChild3" presStyleCnt="0"/>
      <dgm:spPr/>
    </dgm:pt>
  </dgm:ptLst>
  <dgm:cxnLst>
    <dgm:cxn modelId="{B2D98512-88C4-436B-A5D4-BA02D8BAE72F}" type="presOf" srcId="{8407FAC4-5E86-4E8D-86C9-34890F1F7F14}" destId="{25BC8A4B-C266-4E14-BB2C-CB28479FC0BE}" srcOrd="1" destOrd="0" presId="urn:microsoft.com/office/officeart/2008/layout/HalfCircleOrganizationChart"/>
    <dgm:cxn modelId="{C7FDC779-C7FC-4F5A-A1E6-1FB7395230E8}" type="presOf" srcId="{4D072FE5-6B22-4A65-A6C3-DCA5266DF1DF}" destId="{1224D886-EFCE-4DE1-8DBF-A2BE2A756534}" srcOrd="0" destOrd="0" presId="urn:microsoft.com/office/officeart/2008/layout/HalfCircleOrganizationChart"/>
    <dgm:cxn modelId="{4C601E33-3F91-4135-AD32-1742B0641DD1}" type="presOf" srcId="{A43F122E-B158-4E0C-A504-F783DEB83D9B}" destId="{0C8625AA-00EC-428F-B276-34E5A950699A}" srcOrd="0" destOrd="0" presId="urn:microsoft.com/office/officeart/2008/layout/HalfCircleOrganizationChart"/>
    <dgm:cxn modelId="{4CE11EBF-0D82-4F69-A5A9-258DE1D8EEC4}" type="presOf" srcId="{69D66991-FB97-4940-B81E-D0FB0FB2DA4E}" destId="{487E96C0-5514-4E1C-B00A-0BCF165A0CF1}" srcOrd="0" destOrd="0" presId="urn:microsoft.com/office/officeart/2008/layout/HalfCircleOrganizationChart"/>
    <dgm:cxn modelId="{B0EF5CA9-B2CC-4B87-967D-669CC043AFFA}" srcId="{F921C511-27BF-46A7-96F1-C52D0825BE8C}" destId="{403F1220-5100-4B9D-8171-39E195CB80B8}" srcOrd="0" destOrd="0" parTransId="{4D072FE5-6B22-4A65-A6C3-DCA5266DF1DF}" sibTransId="{D3748B67-1700-4A81-BDE4-17074094ED81}"/>
    <dgm:cxn modelId="{D9AB25FD-2099-4A3E-BC9D-1C543C763C7F}" srcId="{A43F122E-B158-4E0C-A504-F783DEB83D9B}" destId="{69D66991-FB97-4940-B81E-D0FB0FB2DA4E}" srcOrd="1" destOrd="0" parTransId="{6CD7CB52-0FB8-4332-93A3-126848CAA827}" sibTransId="{6CCF28A9-2E59-4BD0-B5D1-7BC015030CED}"/>
    <dgm:cxn modelId="{F0AC88A8-3DC8-4485-94B5-547654756728}" type="presOf" srcId="{BAEC90B5-2553-4675-9E36-52BC7ED5F54A}" destId="{D66E310B-6FEF-4DEE-A7E7-B78C567B513F}" srcOrd="0" destOrd="0" presId="urn:microsoft.com/office/officeart/2008/layout/HalfCircleOrganizationChart"/>
    <dgm:cxn modelId="{2049D429-9C89-4A30-AC83-1C693EE5414A}" srcId="{8407FAC4-5E86-4E8D-86C9-34890F1F7F14}" destId="{941ACBF3-B76B-4460-8729-5AA042343EEC}" srcOrd="0" destOrd="0" parTransId="{BAEC90B5-2553-4675-9E36-52BC7ED5F54A}" sibTransId="{A511E1A7-0ECB-4E56-9EF8-B4BD93849FD3}"/>
    <dgm:cxn modelId="{403D54F8-39C8-409A-AD9A-A16F65477716}" type="presOf" srcId="{BD5645FE-A055-46EE-980A-84CDBABA0720}" destId="{75218AD3-21BA-4C05-9683-22F29B60596A}" srcOrd="0" destOrd="0" presId="urn:microsoft.com/office/officeart/2008/layout/HalfCircleOrganizationChart"/>
    <dgm:cxn modelId="{6077DEC4-04CD-4F4E-962A-D6BF899334A9}" srcId="{941ACBF3-B76B-4460-8729-5AA042343EEC}" destId="{F921C511-27BF-46A7-96F1-C52D0825BE8C}" srcOrd="0" destOrd="0" parTransId="{244AEE66-99AB-49D1-BB05-162F1A1A7F79}" sibTransId="{380BB320-11FA-47FF-AB3B-513402A28BBC}"/>
    <dgm:cxn modelId="{74DB73DA-48F4-4356-887A-4CB5A34D6DD1}" type="presOf" srcId="{B0087545-A825-4894-AFEE-CC6A09B1DBD1}" destId="{C3DEE440-BD4C-470B-846F-3B3B37F00E92}" srcOrd="0" destOrd="0" presId="urn:microsoft.com/office/officeart/2008/layout/HalfCircleOrganizationChart"/>
    <dgm:cxn modelId="{B3272015-D378-4A64-8701-918CF4D3EB89}" srcId="{941ACBF3-B76B-4460-8729-5AA042343EEC}" destId="{BD5645FE-A055-46EE-980A-84CDBABA0720}" srcOrd="1" destOrd="0" parTransId="{7A1A966E-6EEF-443B-8519-DA718C29EEC8}" sibTransId="{0D1183A6-37D9-435A-AEEE-3515D317802E}"/>
    <dgm:cxn modelId="{EE644916-90CB-4386-8256-8F86939B402D}" type="presOf" srcId="{69D66991-FB97-4940-B81E-D0FB0FB2DA4E}" destId="{1596B2DA-6FCF-4A06-AE6F-424096B21711}" srcOrd="1" destOrd="0" presId="urn:microsoft.com/office/officeart/2008/layout/HalfCircleOrganizationChart"/>
    <dgm:cxn modelId="{4DD07266-B99F-49BA-93EB-C08A71AA8BC7}" type="presOf" srcId="{51AB21BD-CC94-4E1D-ABEB-4A3B3C7633E2}" destId="{D56D2F75-E1F8-4D46-83F2-D8CA2A55A4E6}" srcOrd="1" destOrd="0" presId="urn:microsoft.com/office/officeart/2008/layout/HalfCircleOrganizationChart"/>
    <dgm:cxn modelId="{F1C3FB0D-E316-4D29-8D27-32650205B33D}" type="presOf" srcId="{7A1A966E-6EEF-443B-8519-DA718C29EEC8}" destId="{B34AAC07-8ED5-4F3B-86AB-1F5772830287}" srcOrd="0" destOrd="0" presId="urn:microsoft.com/office/officeart/2008/layout/HalfCircleOrganizationChart"/>
    <dgm:cxn modelId="{1B44A03C-5A01-4F2B-A663-4DA869EFEA9A}" type="presOf" srcId="{403F1220-5100-4B9D-8171-39E195CB80B8}" destId="{AE397294-C20C-406E-B3AF-1FFD5BE97C99}" srcOrd="0" destOrd="0" presId="urn:microsoft.com/office/officeart/2008/layout/HalfCircleOrganizationChart"/>
    <dgm:cxn modelId="{26963F8A-6AF5-4749-9BC0-D8A5BC1C43C5}" type="presOf" srcId="{244AEE66-99AB-49D1-BB05-162F1A1A7F79}" destId="{C9EC5B42-A31D-4869-9DE3-6A77D26E1239}" srcOrd="0" destOrd="0" presId="urn:microsoft.com/office/officeart/2008/layout/HalfCircleOrganizationChart"/>
    <dgm:cxn modelId="{FE1D91E0-1265-4825-9639-B277FEAADFEC}" type="presOf" srcId="{C953946C-8353-41F4-B914-127AF1982202}" destId="{9C9EB9A8-05E0-4A7C-B60C-F1A18AB37182}" srcOrd="0" destOrd="0" presId="urn:microsoft.com/office/officeart/2008/layout/HalfCircleOrganizationChart"/>
    <dgm:cxn modelId="{1A8594EA-1372-4F96-8862-F7E9D77ED8CD}" type="presOf" srcId="{82AADACD-7489-454C-BBFB-83E0158B32D5}" destId="{A14F1531-5EDD-4C7B-9D35-932E39875BC1}" srcOrd="0" destOrd="0" presId="urn:microsoft.com/office/officeart/2008/layout/HalfCircleOrganizationChart"/>
    <dgm:cxn modelId="{7F74260B-A3D7-4240-8623-033278BC97B3}" type="presOf" srcId="{6CD7CB52-0FB8-4332-93A3-126848CAA827}" destId="{1E3FBD09-3B65-410E-A66E-B66C1A7BFC73}" srcOrd="0" destOrd="0" presId="urn:microsoft.com/office/officeart/2008/layout/HalfCircleOrganizationChart"/>
    <dgm:cxn modelId="{7B0CDB8D-75A4-44E4-A9F2-43F15DA66669}" srcId="{69D66991-FB97-4940-B81E-D0FB0FB2DA4E}" destId="{8407FAC4-5E86-4E8D-86C9-34890F1F7F14}" srcOrd="0" destOrd="0" parTransId="{82AADACD-7489-454C-BBFB-83E0158B32D5}" sibTransId="{827599F5-E757-40D6-AFAB-20274ED9BE21}"/>
    <dgm:cxn modelId="{488CF8BA-3910-4F91-8778-D5B582F73FFF}" type="presOf" srcId="{A43F122E-B158-4E0C-A504-F783DEB83D9B}" destId="{0FE850F0-B378-449B-A4D9-C4AAF0B93F61}" srcOrd="1" destOrd="0" presId="urn:microsoft.com/office/officeart/2008/layout/HalfCircleOrganizationChart"/>
    <dgm:cxn modelId="{6354F42F-8411-48CE-8A08-115757130C7A}" srcId="{B0087545-A825-4894-AFEE-CC6A09B1DBD1}" destId="{A43F122E-B158-4E0C-A504-F783DEB83D9B}" srcOrd="0" destOrd="0" parTransId="{5567190A-DAA7-43A2-B14D-156D4A93BD14}" sibTransId="{CB9F7F99-8E7E-4992-BDB2-3E00DF75459A}"/>
    <dgm:cxn modelId="{E8D67608-319B-466B-BB94-BFADF11ABD70}" type="presOf" srcId="{941ACBF3-B76B-4460-8729-5AA042343EEC}" destId="{97A8017C-EEB7-473D-8415-BD77DDE02929}" srcOrd="0" destOrd="0" presId="urn:microsoft.com/office/officeart/2008/layout/HalfCircleOrganizationChart"/>
    <dgm:cxn modelId="{297411CB-405B-413C-A3B3-2A4687200542}" type="presOf" srcId="{8407FAC4-5E86-4E8D-86C9-34890F1F7F14}" destId="{7C02C972-0EC7-468C-9834-9D9649B2E879}" srcOrd="0" destOrd="0" presId="urn:microsoft.com/office/officeart/2008/layout/HalfCircleOrganizationChart"/>
    <dgm:cxn modelId="{A1B7DCFA-0B99-4050-BBED-F9A313B7547E}" type="presOf" srcId="{F921C511-27BF-46A7-96F1-C52D0825BE8C}" destId="{63F4B9CB-F77F-4A94-8A51-BF0D1D2F8573}" srcOrd="1" destOrd="0" presId="urn:microsoft.com/office/officeart/2008/layout/HalfCircleOrganizationChart"/>
    <dgm:cxn modelId="{95110D15-082B-45C5-982B-7BA8DA0790BD}" srcId="{A43F122E-B158-4E0C-A504-F783DEB83D9B}" destId="{51AB21BD-CC94-4E1D-ABEB-4A3B3C7633E2}" srcOrd="0" destOrd="0" parTransId="{C953946C-8353-41F4-B914-127AF1982202}" sibTransId="{5920DFAA-823E-4EF4-A679-3FC3F836FCAC}"/>
    <dgm:cxn modelId="{A22A49E7-1C68-4F4D-93BA-C924AF59AF35}" type="presOf" srcId="{403F1220-5100-4B9D-8171-39E195CB80B8}" destId="{3B908B11-CDDC-4E97-B268-A7118BD0F618}" srcOrd="1" destOrd="0" presId="urn:microsoft.com/office/officeart/2008/layout/HalfCircleOrganizationChart"/>
    <dgm:cxn modelId="{713C41B7-BAC0-4549-875E-8C53B794D9C2}" type="presOf" srcId="{941ACBF3-B76B-4460-8729-5AA042343EEC}" destId="{4A19E458-5B34-47DA-92E1-9482553A97B8}" srcOrd="1" destOrd="0" presId="urn:microsoft.com/office/officeart/2008/layout/HalfCircleOrganizationChart"/>
    <dgm:cxn modelId="{E1875023-4767-4C56-8808-92C5432BC5E8}" type="presOf" srcId="{F921C511-27BF-46A7-96F1-C52D0825BE8C}" destId="{F17BEEDF-CE04-438A-8150-E5EB1DFE1589}" srcOrd="0" destOrd="0" presId="urn:microsoft.com/office/officeart/2008/layout/HalfCircleOrganizationChart"/>
    <dgm:cxn modelId="{76EC05C2-DE81-4DF6-B72A-0ECFCC35BBA0}" type="presOf" srcId="{51AB21BD-CC94-4E1D-ABEB-4A3B3C7633E2}" destId="{B78C9083-A33D-4D11-B7C9-1BEBC0293419}" srcOrd="0" destOrd="0" presId="urn:microsoft.com/office/officeart/2008/layout/HalfCircleOrganizationChart"/>
    <dgm:cxn modelId="{73FE8B4B-0BF7-40B5-8458-25FD69ED5EFD}" type="presOf" srcId="{BD5645FE-A055-46EE-980A-84CDBABA0720}" destId="{041F64F4-AC35-4EE4-9A73-96851DAB4659}" srcOrd="1" destOrd="0" presId="urn:microsoft.com/office/officeart/2008/layout/HalfCircleOrganizationChart"/>
    <dgm:cxn modelId="{1E267C71-3A7E-495A-9330-1A66B97326C4}" type="presParOf" srcId="{C3DEE440-BD4C-470B-846F-3B3B37F00E92}" destId="{C35F6C59-7523-400C-A5B1-9E3CF2ED91D1}" srcOrd="0" destOrd="0" presId="urn:microsoft.com/office/officeart/2008/layout/HalfCircleOrganizationChart"/>
    <dgm:cxn modelId="{642B33DC-5FC2-4A1B-BC19-BFA1E6157FC0}" type="presParOf" srcId="{C35F6C59-7523-400C-A5B1-9E3CF2ED91D1}" destId="{5B2A5F8A-BCEB-4036-98D7-95F04DA80548}" srcOrd="0" destOrd="0" presId="urn:microsoft.com/office/officeart/2008/layout/HalfCircleOrganizationChart"/>
    <dgm:cxn modelId="{B1A9D0D2-DA1A-4FFC-93EA-BC7DAADD54E1}" type="presParOf" srcId="{5B2A5F8A-BCEB-4036-98D7-95F04DA80548}" destId="{0C8625AA-00EC-428F-B276-34E5A950699A}" srcOrd="0" destOrd="0" presId="urn:microsoft.com/office/officeart/2008/layout/HalfCircleOrganizationChart"/>
    <dgm:cxn modelId="{8B19A270-4573-48EB-876A-57834B5D5DB7}" type="presParOf" srcId="{5B2A5F8A-BCEB-4036-98D7-95F04DA80548}" destId="{98909E42-DFEA-454F-95F8-0854ACA507A7}" srcOrd="1" destOrd="0" presId="urn:microsoft.com/office/officeart/2008/layout/HalfCircleOrganizationChart"/>
    <dgm:cxn modelId="{A7FD6063-5B16-486B-B04C-E2A9053DC8ED}" type="presParOf" srcId="{5B2A5F8A-BCEB-4036-98D7-95F04DA80548}" destId="{B91F02F8-2083-4644-9A12-5AA12A4EF749}" srcOrd="2" destOrd="0" presId="urn:microsoft.com/office/officeart/2008/layout/HalfCircleOrganizationChart"/>
    <dgm:cxn modelId="{9B98E77C-A3FC-4684-9540-A6A19C138C3A}" type="presParOf" srcId="{5B2A5F8A-BCEB-4036-98D7-95F04DA80548}" destId="{0FE850F0-B378-449B-A4D9-C4AAF0B93F61}" srcOrd="3" destOrd="0" presId="urn:microsoft.com/office/officeart/2008/layout/HalfCircleOrganizationChart"/>
    <dgm:cxn modelId="{0998868A-CD81-4D67-90AA-BBB22BFFAE2C}" type="presParOf" srcId="{C35F6C59-7523-400C-A5B1-9E3CF2ED91D1}" destId="{B5CE521B-4F1A-4126-8BF4-2CD6164B058E}" srcOrd="1" destOrd="0" presId="urn:microsoft.com/office/officeart/2008/layout/HalfCircleOrganizationChart"/>
    <dgm:cxn modelId="{A4ECA182-4E67-4B11-8105-FACE184622B4}" type="presParOf" srcId="{B5CE521B-4F1A-4126-8BF4-2CD6164B058E}" destId="{9C9EB9A8-05E0-4A7C-B60C-F1A18AB37182}" srcOrd="0" destOrd="0" presId="urn:microsoft.com/office/officeart/2008/layout/HalfCircleOrganizationChart"/>
    <dgm:cxn modelId="{BE3F968B-143B-4F66-A649-0985D6488F17}" type="presParOf" srcId="{B5CE521B-4F1A-4126-8BF4-2CD6164B058E}" destId="{ED9566C9-FD21-4BFD-AF39-8A271354B9B3}" srcOrd="1" destOrd="0" presId="urn:microsoft.com/office/officeart/2008/layout/HalfCircleOrganizationChart"/>
    <dgm:cxn modelId="{B472BB58-785A-44E6-881A-9DE7A093D721}" type="presParOf" srcId="{ED9566C9-FD21-4BFD-AF39-8A271354B9B3}" destId="{2C2ABC46-59B3-49E0-8AC0-F96B92107960}" srcOrd="0" destOrd="0" presId="urn:microsoft.com/office/officeart/2008/layout/HalfCircleOrganizationChart"/>
    <dgm:cxn modelId="{F0E65942-E315-4D68-8AFE-11FF7E5FC07B}" type="presParOf" srcId="{2C2ABC46-59B3-49E0-8AC0-F96B92107960}" destId="{B78C9083-A33D-4D11-B7C9-1BEBC0293419}" srcOrd="0" destOrd="0" presId="urn:microsoft.com/office/officeart/2008/layout/HalfCircleOrganizationChart"/>
    <dgm:cxn modelId="{430FF340-B1BE-4720-9370-838EB7EA0BC3}" type="presParOf" srcId="{2C2ABC46-59B3-49E0-8AC0-F96B92107960}" destId="{CC51B692-B2FA-4BF5-86E3-A1E4EBEC0569}" srcOrd="1" destOrd="0" presId="urn:microsoft.com/office/officeart/2008/layout/HalfCircleOrganizationChart"/>
    <dgm:cxn modelId="{B0B8C346-6383-4A6D-97D0-AD038ED9F737}" type="presParOf" srcId="{2C2ABC46-59B3-49E0-8AC0-F96B92107960}" destId="{646E018C-198A-4F5E-8896-F3E70222E63E}" srcOrd="2" destOrd="0" presId="urn:microsoft.com/office/officeart/2008/layout/HalfCircleOrganizationChart"/>
    <dgm:cxn modelId="{9B43C308-40AF-428C-B64B-6EECB6AFDD3A}" type="presParOf" srcId="{2C2ABC46-59B3-49E0-8AC0-F96B92107960}" destId="{D56D2F75-E1F8-4D46-83F2-D8CA2A55A4E6}" srcOrd="3" destOrd="0" presId="urn:microsoft.com/office/officeart/2008/layout/HalfCircleOrganizationChart"/>
    <dgm:cxn modelId="{D999A71F-608B-499D-92B8-FBEB9E7B2C45}" type="presParOf" srcId="{ED9566C9-FD21-4BFD-AF39-8A271354B9B3}" destId="{35BC1611-D240-4D3A-B2F5-CC289F21AE49}" srcOrd="1" destOrd="0" presId="urn:microsoft.com/office/officeart/2008/layout/HalfCircleOrganizationChart"/>
    <dgm:cxn modelId="{D1209854-BF40-4FBD-A5F2-FD6C0B41455E}" type="presParOf" srcId="{ED9566C9-FD21-4BFD-AF39-8A271354B9B3}" destId="{874C2F32-17C2-419D-9576-76DFF6F0D1E4}" srcOrd="2" destOrd="0" presId="urn:microsoft.com/office/officeart/2008/layout/HalfCircleOrganizationChart"/>
    <dgm:cxn modelId="{91BEE564-6004-4FDC-8531-8CC4681BA0DE}" type="presParOf" srcId="{B5CE521B-4F1A-4126-8BF4-2CD6164B058E}" destId="{1E3FBD09-3B65-410E-A66E-B66C1A7BFC73}" srcOrd="2" destOrd="0" presId="urn:microsoft.com/office/officeart/2008/layout/HalfCircleOrganizationChart"/>
    <dgm:cxn modelId="{DB5EED97-3719-4331-96DF-EF0C933A3CA4}" type="presParOf" srcId="{B5CE521B-4F1A-4126-8BF4-2CD6164B058E}" destId="{D3BC6028-C65C-4253-AAAC-A7553DEA7D1A}" srcOrd="3" destOrd="0" presId="urn:microsoft.com/office/officeart/2008/layout/HalfCircleOrganizationChart"/>
    <dgm:cxn modelId="{DC6A5F3A-03B8-4CCC-A0ED-68821F0CC315}" type="presParOf" srcId="{D3BC6028-C65C-4253-AAAC-A7553DEA7D1A}" destId="{773A6D64-DDC4-4B51-990C-F61C59B7E3CE}" srcOrd="0" destOrd="0" presId="urn:microsoft.com/office/officeart/2008/layout/HalfCircleOrganizationChart"/>
    <dgm:cxn modelId="{7EEDDEC4-343D-458F-8904-08E6452DF30D}" type="presParOf" srcId="{773A6D64-DDC4-4B51-990C-F61C59B7E3CE}" destId="{487E96C0-5514-4E1C-B00A-0BCF165A0CF1}" srcOrd="0" destOrd="0" presId="urn:microsoft.com/office/officeart/2008/layout/HalfCircleOrganizationChart"/>
    <dgm:cxn modelId="{FC04DF22-CA5D-4456-A3B3-2737C9323D48}" type="presParOf" srcId="{773A6D64-DDC4-4B51-990C-F61C59B7E3CE}" destId="{A6C98BED-66A7-453B-B9AC-7B22AD8BCF61}" srcOrd="1" destOrd="0" presId="urn:microsoft.com/office/officeart/2008/layout/HalfCircleOrganizationChart"/>
    <dgm:cxn modelId="{57080DD6-A39B-42B8-AF56-344938AE034C}" type="presParOf" srcId="{773A6D64-DDC4-4B51-990C-F61C59B7E3CE}" destId="{6E21F8B5-EC7F-4C0C-AD6D-4EA47E119FD1}" srcOrd="2" destOrd="0" presId="urn:microsoft.com/office/officeart/2008/layout/HalfCircleOrganizationChart"/>
    <dgm:cxn modelId="{F6DEC250-8F3B-4E29-AE68-715AF8DBC304}" type="presParOf" srcId="{773A6D64-DDC4-4B51-990C-F61C59B7E3CE}" destId="{1596B2DA-6FCF-4A06-AE6F-424096B21711}" srcOrd="3" destOrd="0" presId="urn:microsoft.com/office/officeart/2008/layout/HalfCircleOrganizationChart"/>
    <dgm:cxn modelId="{72D905CC-158C-481B-AAAA-67A78A1403BF}" type="presParOf" srcId="{D3BC6028-C65C-4253-AAAC-A7553DEA7D1A}" destId="{39D6C7CE-ADE2-4764-A135-01808DB3B6CA}" srcOrd="1" destOrd="0" presId="urn:microsoft.com/office/officeart/2008/layout/HalfCircleOrganizationChart"/>
    <dgm:cxn modelId="{BA04AD71-CF00-42D9-9406-480DA840DF22}" type="presParOf" srcId="{39D6C7CE-ADE2-4764-A135-01808DB3B6CA}" destId="{A14F1531-5EDD-4C7B-9D35-932E39875BC1}" srcOrd="0" destOrd="0" presId="urn:microsoft.com/office/officeart/2008/layout/HalfCircleOrganizationChart"/>
    <dgm:cxn modelId="{535613ED-DB02-41B3-8D96-752F3287F907}" type="presParOf" srcId="{39D6C7CE-ADE2-4764-A135-01808DB3B6CA}" destId="{35696ADA-B4F6-4A22-8711-5C5ED008D0A6}" srcOrd="1" destOrd="0" presId="urn:microsoft.com/office/officeart/2008/layout/HalfCircleOrganizationChart"/>
    <dgm:cxn modelId="{57A05B10-0F0F-402C-9EA0-A19132CD8D91}" type="presParOf" srcId="{35696ADA-B4F6-4A22-8711-5C5ED008D0A6}" destId="{EA1C284E-B785-4842-81D4-76790A8778A0}" srcOrd="0" destOrd="0" presId="urn:microsoft.com/office/officeart/2008/layout/HalfCircleOrganizationChart"/>
    <dgm:cxn modelId="{299C16D7-DF0E-4BE3-8C40-78BE479DD82B}" type="presParOf" srcId="{EA1C284E-B785-4842-81D4-76790A8778A0}" destId="{7C02C972-0EC7-468C-9834-9D9649B2E879}" srcOrd="0" destOrd="0" presId="urn:microsoft.com/office/officeart/2008/layout/HalfCircleOrganizationChart"/>
    <dgm:cxn modelId="{B94BEB2D-52D1-419D-AF41-0C227E25D3B2}" type="presParOf" srcId="{EA1C284E-B785-4842-81D4-76790A8778A0}" destId="{F9A33A18-C389-4C49-8ACE-E4D679CAD561}" srcOrd="1" destOrd="0" presId="urn:microsoft.com/office/officeart/2008/layout/HalfCircleOrganizationChart"/>
    <dgm:cxn modelId="{055F1678-8A8D-441D-B913-BA73FE2DEC1C}" type="presParOf" srcId="{EA1C284E-B785-4842-81D4-76790A8778A0}" destId="{1BEBFE11-E13E-4B0D-BE33-CF651627D831}" srcOrd="2" destOrd="0" presId="urn:microsoft.com/office/officeart/2008/layout/HalfCircleOrganizationChart"/>
    <dgm:cxn modelId="{DC5CDEA2-8A2A-4228-9420-6AA044D5DAE7}" type="presParOf" srcId="{EA1C284E-B785-4842-81D4-76790A8778A0}" destId="{25BC8A4B-C266-4E14-BB2C-CB28479FC0BE}" srcOrd="3" destOrd="0" presId="urn:microsoft.com/office/officeart/2008/layout/HalfCircleOrganizationChart"/>
    <dgm:cxn modelId="{239B742D-E06C-4E33-8E5A-DC315ADBA16E}" type="presParOf" srcId="{35696ADA-B4F6-4A22-8711-5C5ED008D0A6}" destId="{0656909E-A66F-453E-8EBB-BB84DDE74B2E}" srcOrd="1" destOrd="0" presId="urn:microsoft.com/office/officeart/2008/layout/HalfCircleOrganizationChart"/>
    <dgm:cxn modelId="{FA9F8136-475D-4EA6-B38F-0B3E0F681EF9}" type="presParOf" srcId="{0656909E-A66F-453E-8EBB-BB84DDE74B2E}" destId="{D66E310B-6FEF-4DEE-A7E7-B78C567B513F}" srcOrd="0" destOrd="0" presId="urn:microsoft.com/office/officeart/2008/layout/HalfCircleOrganizationChart"/>
    <dgm:cxn modelId="{86A95CA3-23A5-41EA-AAFB-287DBC376F36}" type="presParOf" srcId="{0656909E-A66F-453E-8EBB-BB84DDE74B2E}" destId="{3C003ACE-E790-481D-88C7-0395CE3CD023}" srcOrd="1" destOrd="0" presId="urn:microsoft.com/office/officeart/2008/layout/HalfCircleOrganizationChart"/>
    <dgm:cxn modelId="{842B3EF3-7973-48A8-978F-BD3E5B935613}" type="presParOf" srcId="{3C003ACE-E790-481D-88C7-0395CE3CD023}" destId="{BE330F08-AAB4-4BD3-9472-7E9E91275D23}" srcOrd="0" destOrd="0" presId="urn:microsoft.com/office/officeart/2008/layout/HalfCircleOrganizationChart"/>
    <dgm:cxn modelId="{9F263E03-E63B-4EAB-88FB-682FB6DBB890}" type="presParOf" srcId="{BE330F08-AAB4-4BD3-9472-7E9E91275D23}" destId="{97A8017C-EEB7-473D-8415-BD77DDE02929}" srcOrd="0" destOrd="0" presId="urn:microsoft.com/office/officeart/2008/layout/HalfCircleOrganizationChart"/>
    <dgm:cxn modelId="{9CC57D0D-4E3D-46D5-9817-D03C1AA44E36}" type="presParOf" srcId="{BE330F08-AAB4-4BD3-9472-7E9E91275D23}" destId="{B830BF18-8179-4816-8136-DD49C8E70268}" srcOrd="1" destOrd="0" presId="urn:microsoft.com/office/officeart/2008/layout/HalfCircleOrganizationChart"/>
    <dgm:cxn modelId="{615E576C-67C7-4EE6-9A81-12E900DD17E3}" type="presParOf" srcId="{BE330F08-AAB4-4BD3-9472-7E9E91275D23}" destId="{C59A5977-EC6E-4BF9-B7D0-6CC3647CB535}" srcOrd="2" destOrd="0" presId="urn:microsoft.com/office/officeart/2008/layout/HalfCircleOrganizationChart"/>
    <dgm:cxn modelId="{07220444-550B-400D-A726-9182CE1E4801}" type="presParOf" srcId="{BE330F08-AAB4-4BD3-9472-7E9E91275D23}" destId="{4A19E458-5B34-47DA-92E1-9482553A97B8}" srcOrd="3" destOrd="0" presId="urn:microsoft.com/office/officeart/2008/layout/HalfCircleOrganizationChart"/>
    <dgm:cxn modelId="{F88C1045-BB6B-4583-9744-2CC5974B4BB1}" type="presParOf" srcId="{3C003ACE-E790-481D-88C7-0395CE3CD023}" destId="{9149C764-D675-4B27-8682-5282EC3CD187}" srcOrd="1" destOrd="0" presId="urn:microsoft.com/office/officeart/2008/layout/HalfCircleOrganizationChart"/>
    <dgm:cxn modelId="{A82147CA-7C8E-4BF2-A6A4-F93F61A5A8B9}" type="presParOf" srcId="{9149C764-D675-4B27-8682-5282EC3CD187}" destId="{C9EC5B42-A31D-4869-9DE3-6A77D26E1239}" srcOrd="0" destOrd="0" presId="urn:microsoft.com/office/officeart/2008/layout/HalfCircleOrganizationChart"/>
    <dgm:cxn modelId="{0B020EE5-4910-4CA8-B750-F2A805DEB42F}" type="presParOf" srcId="{9149C764-D675-4B27-8682-5282EC3CD187}" destId="{F21F3971-27D5-44F6-A3AD-ED130A8F438D}" srcOrd="1" destOrd="0" presId="urn:microsoft.com/office/officeart/2008/layout/HalfCircleOrganizationChart"/>
    <dgm:cxn modelId="{25C7EF28-4F68-47BE-AA37-DC5654DA7A33}" type="presParOf" srcId="{F21F3971-27D5-44F6-A3AD-ED130A8F438D}" destId="{659FCA85-45E0-4529-A1F6-B8A72DEBC7BD}" srcOrd="0" destOrd="0" presId="urn:microsoft.com/office/officeart/2008/layout/HalfCircleOrganizationChart"/>
    <dgm:cxn modelId="{4C6FD3E4-4358-476D-88BD-5E1BD9DE0A41}" type="presParOf" srcId="{659FCA85-45E0-4529-A1F6-B8A72DEBC7BD}" destId="{F17BEEDF-CE04-438A-8150-E5EB1DFE1589}" srcOrd="0" destOrd="0" presId="urn:microsoft.com/office/officeart/2008/layout/HalfCircleOrganizationChart"/>
    <dgm:cxn modelId="{15D8EB8C-C080-4732-A550-82A8BDC4F451}" type="presParOf" srcId="{659FCA85-45E0-4529-A1F6-B8A72DEBC7BD}" destId="{A2E0E9F5-F2BD-4D87-A2D4-AB9993F81CBB}" srcOrd="1" destOrd="0" presId="urn:microsoft.com/office/officeart/2008/layout/HalfCircleOrganizationChart"/>
    <dgm:cxn modelId="{42244354-9BDC-4224-9DCA-041CC296A510}" type="presParOf" srcId="{659FCA85-45E0-4529-A1F6-B8A72DEBC7BD}" destId="{D8FD299E-3DAD-43FB-AAB4-AE84A616655C}" srcOrd="2" destOrd="0" presId="urn:microsoft.com/office/officeart/2008/layout/HalfCircleOrganizationChart"/>
    <dgm:cxn modelId="{C3C6843A-48D5-4A31-AF58-948BCD5C5522}" type="presParOf" srcId="{659FCA85-45E0-4529-A1F6-B8A72DEBC7BD}" destId="{63F4B9CB-F77F-4A94-8A51-BF0D1D2F8573}" srcOrd="3" destOrd="0" presId="urn:microsoft.com/office/officeart/2008/layout/HalfCircleOrganizationChart"/>
    <dgm:cxn modelId="{ABB7BBCC-91B4-4FEB-B4DC-315F4251C519}" type="presParOf" srcId="{F21F3971-27D5-44F6-A3AD-ED130A8F438D}" destId="{E24A6B58-434A-427A-A5B9-585823C788BD}" srcOrd="1" destOrd="0" presId="urn:microsoft.com/office/officeart/2008/layout/HalfCircleOrganizationChart"/>
    <dgm:cxn modelId="{FF6C60C6-127F-4C4E-84C0-284C7F15B008}" type="presParOf" srcId="{E24A6B58-434A-427A-A5B9-585823C788BD}" destId="{1224D886-EFCE-4DE1-8DBF-A2BE2A756534}" srcOrd="0" destOrd="0" presId="urn:microsoft.com/office/officeart/2008/layout/HalfCircleOrganizationChart"/>
    <dgm:cxn modelId="{385A6958-08AD-4BB4-AA47-75DFD913FBE7}" type="presParOf" srcId="{E24A6B58-434A-427A-A5B9-585823C788BD}" destId="{B4108A4E-8460-4BD8-A064-4B21EB286B80}" srcOrd="1" destOrd="0" presId="urn:microsoft.com/office/officeart/2008/layout/HalfCircleOrganizationChart"/>
    <dgm:cxn modelId="{256F291B-02CA-492A-8A4E-41A0B8AE28E2}" type="presParOf" srcId="{B4108A4E-8460-4BD8-A064-4B21EB286B80}" destId="{30CC945D-2ECB-41A4-9CDB-D4D98C5F5BF8}" srcOrd="0" destOrd="0" presId="urn:microsoft.com/office/officeart/2008/layout/HalfCircleOrganizationChart"/>
    <dgm:cxn modelId="{3295C367-209A-485C-BAD0-00DC7B7AEAC6}" type="presParOf" srcId="{30CC945D-2ECB-41A4-9CDB-D4D98C5F5BF8}" destId="{AE397294-C20C-406E-B3AF-1FFD5BE97C99}" srcOrd="0" destOrd="0" presId="urn:microsoft.com/office/officeart/2008/layout/HalfCircleOrganizationChart"/>
    <dgm:cxn modelId="{F9A6375E-8E73-4AC1-AA92-3DBE1ACFE6A5}" type="presParOf" srcId="{30CC945D-2ECB-41A4-9CDB-D4D98C5F5BF8}" destId="{1A520769-3A51-4BFE-8324-418AC01645F7}" srcOrd="1" destOrd="0" presId="urn:microsoft.com/office/officeart/2008/layout/HalfCircleOrganizationChart"/>
    <dgm:cxn modelId="{8B5346A2-022B-487E-B8F0-48EEC971E67A}" type="presParOf" srcId="{30CC945D-2ECB-41A4-9CDB-D4D98C5F5BF8}" destId="{4656AC75-295E-47A2-AE8C-A3936B825A20}" srcOrd="2" destOrd="0" presId="urn:microsoft.com/office/officeart/2008/layout/HalfCircleOrganizationChart"/>
    <dgm:cxn modelId="{6761EAD2-B446-4A43-BE5D-191A345D5C03}" type="presParOf" srcId="{30CC945D-2ECB-41A4-9CDB-D4D98C5F5BF8}" destId="{3B908B11-CDDC-4E97-B268-A7118BD0F618}" srcOrd="3" destOrd="0" presId="urn:microsoft.com/office/officeart/2008/layout/HalfCircleOrganizationChart"/>
    <dgm:cxn modelId="{F6052B77-5EFD-4FA2-B8B0-CD45257886B0}" type="presParOf" srcId="{B4108A4E-8460-4BD8-A064-4B21EB286B80}" destId="{AF240527-5A60-4969-A779-6D4CF03BB0B0}" srcOrd="1" destOrd="0" presId="urn:microsoft.com/office/officeart/2008/layout/HalfCircleOrganizationChart"/>
    <dgm:cxn modelId="{EA6154AF-E3A6-4ABE-A870-3131B0BF1028}" type="presParOf" srcId="{B4108A4E-8460-4BD8-A064-4B21EB286B80}" destId="{8E31EC45-A4E3-49DC-BE69-802993FE51D0}" srcOrd="2" destOrd="0" presId="urn:microsoft.com/office/officeart/2008/layout/HalfCircleOrganizationChart"/>
    <dgm:cxn modelId="{4392A8AB-53D3-4861-B221-B4BCDE273D3A}" type="presParOf" srcId="{F21F3971-27D5-44F6-A3AD-ED130A8F438D}" destId="{E9401BBE-7100-41A4-A7C2-3B5C51F587C2}" srcOrd="2" destOrd="0" presId="urn:microsoft.com/office/officeart/2008/layout/HalfCircleOrganizationChart"/>
    <dgm:cxn modelId="{B122B00D-8AD2-4C5D-9E5B-CBB937D03CF3}" type="presParOf" srcId="{9149C764-D675-4B27-8682-5282EC3CD187}" destId="{B34AAC07-8ED5-4F3B-86AB-1F5772830287}" srcOrd="2" destOrd="0" presId="urn:microsoft.com/office/officeart/2008/layout/HalfCircleOrganizationChart"/>
    <dgm:cxn modelId="{B56CBA27-C07F-4C79-8408-1ACF604A5F13}" type="presParOf" srcId="{9149C764-D675-4B27-8682-5282EC3CD187}" destId="{0C8BE747-DD66-45DC-8FA2-66E247F0D6C0}" srcOrd="3" destOrd="0" presId="urn:microsoft.com/office/officeart/2008/layout/HalfCircleOrganizationChart"/>
    <dgm:cxn modelId="{4B16D365-FEAF-44DD-AA4D-2ACD6B55732E}" type="presParOf" srcId="{0C8BE747-DD66-45DC-8FA2-66E247F0D6C0}" destId="{97F9BFD5-B051-418B-BFFC-0A7E74EA783F}" srcOrd="0" destOrd="0" presId="urn:microsoft.com/office/officeart/2008/layout/HalfCircleOrganizationChart"/>
    <dgm:cxn modelId="{B4DE44F2-6D02-4434-B09F-9778B9C35325}" type="presParOf" srcId="{97F9BFD5-B051-418B-BFFC-0A7E74EA783F}" destId="{75218AD3-21BA-4C05-9683-22F29B60596A}" srcOrd="0" destOrd="0" presId="urn:microsoft.com/office/officeart/2008/layout/HalfCircleOrganizationChart"/>
    <dgm:cxn modelId="{59BD6515-5558-435D-B868-BA34D45BDD9F}" type="presParOf" srcId="{97F9BFD5-B051-418B-BFFC-0A7E74EA783F}" destId="{40290A35-356B-461E-8758-EC31313B7627}" srcOrd="1" destOrd="0" presId="urn:microsoft.com/office/officeart/2008/layout/HalfCircleOrganizationChart"/>
    <dgm:cxn modelId="{08553152-D48A-4ECB-A967-F8541C3CDC22}" type="presParOf" srcId="{97F9BFD5-B051-418B-BFFC-0A7E74EA783F}" destId="{16641967-F851-45D3-84FF-A14942BF99CB}" srcOrd="2" destOrd="0" presId="urn:microsoft.com/office/officeart/2008/layout/HalfCircleOrganizationChart"/>
    <dgm:cxn modelId="{54339FA1-AC40-43F6-A343-632C3B1748BD}" type="presParOf" srcId="{97F9BFD5-B051-418B-BFFC-0A7E74EA783F}" destId="{041F64F4-AC35-4EE4-9A73-96851DAB4659}" srcOrd="3" destOrd="0" presId="urn:microsoft.com/office/officeart/2008/layout/HalfCircleOrganizationChart"/>
    <dgm:cxn modelId="{6C3A1082-18C7-45DD-8975-E7D05B943214}" type="presParOf" srcId="{0C8BE747-DD66-45DC-8FA2-66E247F0D6C0}" destId="{34C46EF6-13F5-489E-ADD1-BB71A3689D95}" srcOrd="1" destOrd="0" presId="urn:microsoft.com/office/officeart/2008/layout/HalfCircleOrganizationChart"/>
    <dgm:cxn modelId="{9D81FCEF-E64A-498D-9740-270CCB14A84D}" type="presParOf" srcId="{0C8BE747-DD66-45DC-8FA2-66E247F0D6C0}" destId="{5D471841-DD4D-45AE-B8CE-83FCB7EC99BC}" srcOrd="2" destOrd="0" presId="urn:microsoft.com/office/officeart/2008/layout/HalfCircleOrganizationChart"/>
    <dgm:cxn modelId="{67A1CA36-3485-42B7-9A89-3FEDC507620D}" type="presParOf" srcId="{3C003ACE-E790-481D-88C7-0395CE3CD023}" destId="{F81619BC-AF0B-4B02-B57C-631901534FFA}" srcOrd="2" destOrd="0" presId="urn:microsoft.com/office/officeart/2008/layout/HalfCircleOrganizationChart"/>
    <dgm:cxn modelId="{C8412753-D728-4828-8A75-2955692C7B23}" type="presParOf" srcId="{35696ADA-B4F6-4A22-8711-5C5ED008D0A6}" destId="{A06A08A5-BE93-4853-BCB8-C023BC567F83}" srcOrd="2" destOrd="0" presId="urn:microsoft.com/office/officeart/2008/layout/HalfCircleOrganizationChart"/>
    <dgm:cxn modelId="{5E81A9FE-F2F4-4EBF-B950-EB6E817CAA9F}" type="presParOf" srcId="{D3BC6028-C65C-4253-AAAC-A7553DEA7D1A}" destId="{7295F647-D5C3-4228-9931-F3BC033BA566}" srcOrd="2" destOrd="0" presId="urn:microsoft.com/office/officeart/2008/layout/HalfCircleOrganizationChart"/>
    <dgm:cxn modelId="{760EC764-5F5B-4075-BE28-590D46E8E609}" type="presParOf" srcId="{C35F6C59-7523-400C-A5B1-9E3CF2ED91D1}" destId="{26A172CE-5337-48FE-A7C3-3EA9904D72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64D8AD-D2E1-4E2F-AD17-FD57C87FCFF4}" type="doc">
      <dgm:prSet loTypeId="urn:microsoft.com/office/officeart/2008/layout/RadialCluster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20E68384-243C-425D-95BF-1B4509267A30}">
      <dgm:prSet phldrT="[Text]" custT="1"/>
      <dgm:spPr>
        <a:solidFill>
          <a:schemeClr val="accent1">
            <a:lumMod val="40000"/>
            <a:lumOff val="60000"/>
          </a:schemeClr>
        </a:solidFill>
        <a:ln w="76200">
          <a:solidFill>
            <a:srgbClr val="00B0F0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Gill Sans MT Condensed" panose="020B0506020104020203" pitchFamily="34" charset="0"/>
            </a:rPr>
            <a:t>SISTEM JK TUNGGAL TVET</a:t>
          </a:r>
          <a:endParaRPr lang="en-MY" sz="3200" b="1" dirty="0">
            <a:solidFill>
              <a:schemeClr val="tx1"/>
            </a:solidFill>
            <a:latin typeface="Gill Sans MT Condensed" panose="020B0506020104020203" pitchFamily="34" charset="0"/>
          </a:endParaRPr>
        </a:p>
      </dgm:t>
    </dgm:pt>
    <dgm:pt modelId="{6538B0B8-53BA-43B1-A16F-C631166A00F5}" type="parTrans" cxnId="{6BBE70B5-66A3-4193-A317-9A4D6903675C}">
      <dgm:prSet/>
      <dgm:spPr/>
      <dgm:t>
        <a:bodyPr/>
        <a:lstStyle/>
        <a:p>
          <a:endParaRPr lang="en-MY"/>
        </a:p>
      </dgm:t>
    </dgm:pt>
    <dgm:pt modelId="{15081D70-EC8F-4077-95F9-13F5F358704D}" type="sibTrans" cxnId="{6BBE70B5-66A3-4193-A317-9A4D6903675C}">
      <dgm:prSet/>
      <dgm:spPr/>
      <dgm:t>
        <a:bodyPr/>
        <a:lstStyle/>
        <a:p>
          <a:endParaRPr lang="en-MY"/>
        </a:p>
      </dgm:t>
    </dgm:pt>
    <dgm:pt modelId="{0AB55889-1D45-4DE0-9892-0A2BFC5AD3B6}">
      <dgm:prSet phldrT="[Text]"/>
      <dgm:spPr>
        <a:noFill/>
        <a:ln w="76200">
          <a:solidFill>
            <a:srgbClr val="0070C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Gill Sans MT Condensed" pitchFamily="34" charset="0"/>
            </a:rPr>
            <a:t>PEMETAAN</a:t>
          </a:r>
          <a:endParaRPr lang="en-MY" dirty="0">
            <a:solidFill>
              <a:schemeClr val="tx1"/>
            </a:solidFill>
            <a:latin typeface="Gill Sans MT Condensed" panose="020B0506020104020203" pitchFamily="34" charset="0"/>
          </a:endParaRPr>
        </a:p>
      </dgm:t>
    </dgm:pt>
    <dgm:pt modelId="{025164AD-582C-424E-B89A-E4EC41546D7E}" type="parTrans" cxnId="{DC634891-A7D6-42B2-B302-AD0BAD2B209E}">
      <dgm:prSet/>
      <dgm:spPr/>
      <dgm:t>
        <a:bodyPr/>
        <a:lstStyle/>
        <a:p>
          <a:endParaRPr lang="en-MY"/>
        </a:p>
      </dgm:t>
    </dgm:pt>
    <dgm:pt modelId="{D9993C25-1921-4644-9203-ECA281BC148D}" type="sibTrans" cxnId="{DC634891-A7D6-42B2-B302-AD0BAD2B209E}">
      <dgm:prSet/>
      <dgm:spPr/>
      <dgm:t>
        <a:bodyPr/>
        <a:lstStyle/>
        <a:p>
          <a:endParaRPr lang="en-MY"/>
        </a:p>
      </dgm:t>
    </dgm:pt>
    <dgm:pt modelId="{D9D1905C-2781-473C-B563-96ED09929AFC}">
      <dgm:prSet phldrT="[Text]" custT="1"/>
      <dgm:spPr>
        <a:noFill/>
        <a:ln w="76200">
          <a:solidFill>
            <a:srgbClr val="0070C0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Gill Sans MT Condensed" panose="020B0506020104020203" pitchFamily="34" charset="0"/>
            </a:rPr>
            <a:t>KONSULTASI PIHAK BERKEPENTINGAN</a:t>
          </a:r>
          <a:endParaRPr lang="en-MY" sz="2400" b="1" dirty="0">
            <a:solidFill>
              <a:schemeClr val="tx1"/>
            </a:solidFill>
            <a:latin typeface="Gill Sans MT Condensed" panose="020B0506020104020203" pitchFamily="34" charset="0"/>
          </a:endParaRPr>
        </a:p>
      </dgm:t>
    </dgm:pt>
    <dgm:pt modelId="{60B6B2DC-0B95-415A-8C2F-67E12256DE1B}" type="parTrans" cxnId="{14A6FCB5-7D55-453F-BABD-2BE0A9F8896A}">
      <dgm:prSet/>
      <dgm:spPr/>
      <dgm:t>
        <a:bodyPr/>
        <a:lstStyle/>
        <a:p>
          <a:endParaRPr lang="en-MY"/>
        </a:p>
      </dgm:t>
    </dgm:pt>
    <dgm:pt modelId="{650B6943-FDF0-4AE9-AEC8-0F7076E4FA6A}" type="sibTrans" cxnId="{14A6FCB5-7D55-453F-BABD-2BE0A9F8896A}">
      <dgm:prSet/>
      <dgm:spPr/>
      <dgm:t>
        <a:bodyPr/>
        <a:lstStyle/>
        <a:p>
          <a:endParaRPr lang="en-MY"/>
        </a:p>
      </dgm:t>
    </dgm:pt>
    <dgm:pt modelId="{DDD78CB6-016D-4777-86D5-4D449B1088E8}">
      <dgm:prSet/>
      <dgm:spPr/>
      <dgm:t>
        <a:bodyPr/>
        <a:lstStyle/>
        <a:p>
          <a:endParaRPr lang="en-MY"/>
        </a:p>
      </dgm:t>
    </dgm:pt>
    <dgm:pt modelId="{C27041E1-2C29-42C2-B926-132F88755A87}" type="parTrans" cxnId="{CBD5AA80-C943-423A-966B-D0E6A8538876}">
      <dgm:prSet/>
      <dgm:spPr/>
      <dgm:t>
        <a:bodyPr/>
        <a:lstStyle/>
        <a:p>
          <a:endParaRPr lang="en-MY"/>
        </a:p>
      </dgm:t>
    </dgm:pt>
    <dgm:pt modelId="{FD4C8DF9-ECF8-481A-B548-3AEADB690BB5}" type="sibTrans" cxnId="{CBD5AA80-C943-423A-966B-D0E6A8538876}">
      <dgm:prSet/>
      <dgm:spPr/>
      <dgm:t>
        <a:bodyPr/>
        <a:lstStyle/>
        <a:p>
          <a:endParaRPr lang="en-MY"/>
        </a:p>
      </dgm:t>
    </dgm:pt>
    <dgm:pt modelId="{67B69F3B-60B4-4FCB-80D4-F5CAC5F56404}" type="pres">
      <dgm:prSet presAssocID="{AB64D8AD-D2E1-4E2F-AD17-FD57C87FCF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337ED452-31CB-4A97-AF88-2A616D6D0BB1}" type="pres">
      <dgm:prSet presAssocID="{20E68384-243C-425D-95BF-1B4509267A30}" presName="singleCycle" presStyleCnt="0"/>
      <dgm:spPr/>
    </dgm:pt>
    <dgm:pt modelId="{61B6CD00-1378-4878-9AF7-4DDE5B2BAC9D}" type="pres">
      <dgm:prSet presAssocID="{20E68384-243C-425D-95BF-1B4509267A30}" presName="singleCenter" presStyleLbl="node1" presStyleIdx="0" presStyleCnt="3" custAng="0" custScaleX="100477" custScaleY="89166" custLinFactNeighborX="-69811" custLinFactNeighborY="-15926">
        <dgm:presLayoutVars>
          <dgm:chMax val="7"/>
          <dgm:chPref val="7"/>
        </dgm:presLayoutVars>
      </dgm:prSet>
      <dgm:spPr/>
      <dgm:t>
        <a:bodyPr/>
        <a:lstStyle/>
        <a:p>
          <a:endParaRPr lang="en-MY"/>
        </a:p>
      </dgm:t>
    </dgm:pt>
    <dgm:pt modelId="{92441B1D-8700-4DD5-AC51-64194011DE83}" type="pres">
      <dgm:prSet presAssocID="{025164AD-582C-424E-B89A-E4EC41546D7E}" presName="Name56" presStyleLbl="parChTrans1D2" presStyleIdx="0" presStyleCnt="2"/>
      <dgm:spPr/>
      <dgm:t>
        <a:bodyPr/>
        <a:lstStyle/>
        <a:p>
          <a:endParaRPr lang="en-MY"/>
        </a:p>
      </dgm:t>
    </dgm:pt>
    <dgm:pt modelId="{4C8A9462-9197-4FCD-9AC0-3647D5729B52}" type="pres">
      <dgm:prSet presAssocID="{0AB55889-1D45-4DE0-9892-0A2BFC5AD3B6}" presName="text0" presStyleLbl="node1" presStyleIdx="1" presStyleCnt="3" custScaleX="173273" custScaleY="65281" custRadScaleRad="101411" custRadScaleInc="-2587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C9A7952-36F4-4A99-9696-4F93FE6662A5}" type="pres">
      <dgm:prSet presAssocID="{60B6B2DC-0B95-415A-8C2F-67E12256DE1B}" presName="Name56" presStyleLbl="parChTrans1D2" presStyleIdx="1" presStyleCnt="2"/>
      <dgm:spPr/>
      <dgm:t>
        <a:bodyPr/>
        <a:lstStyle/>
        <a:p>
          <a:endParaRPr lang="en-MY"/>
        </a:p>
      </dgm:t>
    </dgm:pt>
    <dgm:pt modelId="{9A19811D-2847-416A-8287-D521260FC860}" type="pres">
      <dgm:prSet presAssocID="{D9D1905C-2781-473C-B563-96ED09929AFC}" presName="text0" presStyleLbl="node1" presStyleIdx="2" presStyleCnt="3" custScaleX="175398" custScaleY="64375" custRadScaleRad="51067" custRadScaleInc="5775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EE6FB65-6C77-4EAB-8900-05A4BAB6BAF2}" type="presOf" srcId="{025164AD-582C-424E-B89A-E4EC41546D7E}" destId="{92441B1D-8700-4DD5-AC51-64194011DE83}" srcOrd="0" destOrd="0" presId="urn:microsoft.com/office/officeart/2008/layout/RadialCluster"/>
    <dgm:cxn modelId="{6ED657B0-3501-487B-8C1B-4B7EB26DE946}" type="presOf" srcId="{20E68384-243C-425D-95BF-1B4509267A30}" destId="{61B6CD00-1378-4878-9AF7-4DDE5B2BAC9D}" srcOrd="0" destOrd="0" presId="urn:microsoft.com/office/officeart/2008/layout/RadialCluster"/>
    <dgm:cxn modelId="{6BDDC8DD-20FA-48D2-98AC-849A6F964A25}" type="presOf" srcId="{60B6B2DC-0B95-415A-8C2F-67E12256DE1B}" destId="{5C9A7952-36F4-4A99-9696-4F93FE6662A5}" srcOrd="0" destOrd="0" presId="urn:microsoft.com/office/officeart/2008/layout/RadialCluster"/>
    <dgm:cxn modelId="{6BBE70B5-66A3-4193-A317-9A4D6903675C}" srcId="{AB64D8AD-D2E1-4E2F-AD17-FD57C87FCFF4}" destId="{20E68384-243C-425D-95BF-1B4509267A30}" srcOrd="0" destOrd="0" parTransId="{6538B0B8-53BA-43B1-A16F-C631166A00F5}" sibTransId="{15081D70-EC8F-4077-95F9-13F5F358704D}"/>
    <dgm:cxn modelId="{FADD4BBE-5347-40A9-A0C9-61721B0F8DBC}" type="presOf" srcId="{AB64D8AD-D2E1-4E2F-AD17-FD57C87FCFF4}" destId="{67B69F3B-60B4-4FCB-80D4-F5CAC5F56404}" srcOrd="0" destOrd="0" presId="urn:microsoft.com/office/officeart/2008/layout/RadialCluster"/>
    <dgm:cxn modelId="{DC634891-A7D6-42B2-B302-AD0BAD2B209E}" srcId="{20E68384-243C-425D-95BF-1B4509267A30}" destId="{0AB55889-1D45-4DE0-9892-0A2BFC5AD3B6}" srcOrd="0" destOrd="0" parTransId="{025164AD-582C-424E-B89A-E4EC41546D7E}" sibTransId="{D9993C25-1921-4644-9203-ECA281BC148D}"/>
    <dgm:cxn modelId="{14A6FCB5-7D55-453F-BABD-2BE0A9F8896A}" srcId="{20E68384-243C-425D-95BF-1B4509267A30}" destId="{D9D1905C-2781-473C-B563-96ED09929AFC}" srcOrd="1" destOrd="0" parTransId="{60B6B2DC-0B95-415A-8C2F-67E12256DE1B}" sibTransId="{650B6943-FDF0-4AE9-AEC8-0F7076E4FA6A}"/>
    <dgm:cxn modelId="{CBD5AA80-C943-423A-966B-D0E6A8538876}" srcId="{AB64D8AD-D2E1-4E2F-AD17-FD57C87FCFF4}" destId="{DDD78CB6-016D-4777-86D5-4D449B1088E8}" srcOrd="1" destOrd="0" parTransId="{C27041E1-2C29-42C2-B926-132F88755A87}" sibTransId="{FD4C8DF9-ECF8-481A-B548-3AEADB690BB5}"/>
    <dgm:cxn modelId="{F4816BA7-767D-4BD7-B84C-170A2CE521D4}" type="presOf" srcId="{0AB55889-1D45-4DE0-9892-0A2BFC5AD3B6}" destId="{4C8A9462-9197-4FCD-9AC0-3647D5729B52}" srcOrd="0" destOrd="0" presId="urn:microsoft.com/office/officeart/2008/layout/RadialCluster"/>
    <dgm:cxn modelId="{0BB231F2-16E3-496B-87E4-450E6B409A15}" type="presOf" srcId="{D9D1905C-2781-473C-B563-96ED09929AFC}" destId="{9A19811D-2847-416A-8287-D521260FC860}" srcOrd="0" destOrd="0" presId="urn:microsoft.com/office/officeart/2008/layout/RadialCluster"/>
    <dgm:cxn modelId="{14EE3502-C4E0-4F92-8C83-20CEB1012182}" type="presParOf" srcId="{67B69F3B-60B4-4FCB-80D4-F5CAC5F56404}" destId="{337ED452-31CB-4A97-AF88-2A616D6D0BB1}" srcOrd="0" destOrd="0" presId="urn:microsoft.com/office/officeart/2008/layout/RadialCluster"/>
    <dgm:cxn modelId="{11DADCF6-3E80-4343-B76E-918A9AAB563E}" type="presParOf" srcId="{337ED452-31CB-4A97-AF88-2A616D6D0BB1}" destId="{61B6CD00-1378-4878-9AF7-4DDE5B2BAC9D}" srcOrd="0" destOrd="0" presId="urn:microsoft.com/office/officeart/2008/layout/RadialCluster"/>
    <dgm:cxn modelId="{01BC9E41-8506-4446-BD68-0872B5FB3B98}" type="presParOf" srcId="{337ED452-31CB-4A97-AF88-2A616D6D0BB1}" destId="{92441B1D-8700-4DD5-AC51-64194011DE83}" srcOrd="1" destOrd="0" presId="urn:microsoft.com/office/officeart/2008/layout/RadialCluster"/>
    <dgm:cxn modelId="{759B0146-98B4-430B-B6D2-8F8ECBE05A90}" type="presParOf" srcId="{337ED452-31CB-4A97-AF88-2A616D6D0BB1}" destId="{4C8A9462-9197-4FCD-9AC0-3647D5729B52}" srcOrd="2" destOrd="0" presId="urn:microsoft.com/office/officeart/2008/layout/RadialCluster"/>
    <dgm:cxn modelId="{FB41891D-ADA9-4B2D-9AE6-117FE66B5213}" type="presParOf" srcId="{337ED452-31CB-4A97-AF88-2A616D6D0BB1}" destId="{5C9A7952-36F4-4A99-9696-4F93FE6662A5}" srcOrd="3" destOrd="0" presId="urn:microsoft.com/office/officeart/2008/layout/RadialCluster"/>
    <dgm:cxn modelId="{5B0F1DEE-9593-4E15-8FF0-6E6473011D27}" type="presParOf" srcId="{337ED452-31CB-4A97-AF88-2A616D6D0BB1}" destId="{9A19811D-2847-416A-8287-D521260FC860}" srcOrd="4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D0AECD-6CCA-489A-9561-5314FB38D21B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CB5048-9C2C-4FF1-B133-F75741E566E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LATAR BELAKANG 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391F08B4-6A13-4E18-A951-1A11D27250A2}" type="parTrans" cxnId="{B006B3EB-7FD0-4A50-8C59-6B5CF12CB843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80DF06F0-4BE6-4A28-81B8-A91215053283}" type="sibTrans" cxnId="{B006B3EB-7FD0-4A50-8C59-6B5CF12CB843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C74D09D7-A4FF-45A4-8704-812BFC95E1C2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STANDARD TVET</a:t>
          </a:r>
          <a:endParaRPr lang="en-US" sz="1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4960A0AE-3234-431A-AF30-5B2DD3183EF0}" type="parTrans" cxnId="{268CBF2A-1FEA-44C7-8818-3A844D1E4EA7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CE8C7DA9-C8B6-45F5-98CD-32C97DC1834E}" type="sibTrans" cxnId="{268CBF2A-1FEA-44C7-8818-3A844D1E4EA7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34CA6635-07E2-49D6-B528-D19DB68DCA2D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Q&amp;A</a:t>
          </a:r>
          <a:endParaRPr lang="en-US" sz="1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6BA6330-9639-4470-99F9-2E661DD023A7}" type="parTrans" cxnId="{C285EDB0-94FE-488D-B9AD-D15552371071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D012C744-EA4E-4162-AF9A-04A74CD3E9CA}" type="sibTrans" cxnId="{C285EDB0-94FE-488D-B9AD-D15552371071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6F27582B-01B3-4AB5-9AFF-22E97BBF0AD9}">
      <dgm:prSet phldrT="[Text]" custT="1"/>
      <dgm:spPr>
        <a:noFill/>
      </dgm:spPr>
      <dgm:t>
        <a:bodyPr/>
        <a:lstStyle/>
        <a:p>
          <a:pPr algn="l"/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PROSES AKREDITASI/ PENTAULIAHAN PROGRAM TVET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7AB2CCB5-9D2E-4AD1-8CBA-9917B92F6A74}" type="parTrans" cxnId="{17CE6247-4F65-4503-8537-154D01BA2144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5960C8D2-6F7F-4952-9094-CD145DAE955B}" type="sibTrans" cxnId="{17CE6247-4F65-4503-8537-154D01BA2144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53B77972-ACB2-43CD-909B-F8E7785AB2AC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Q&amp;A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D1FDDB91-D538-4254-8A5A-18B152E0A0BF}" type="parTrans" cxnId="{9670A6B2-5303-42B9-845A-1761267B4943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7992C907-910D-4D48-A23E-FED7A2B666B7}" type="sibTrans" cxnId="{9670A6B2-5303-42B9-845A-1761267B4943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DB5453EB-9B69-4F11-A467-488CB9F3976A}" type="pres">
      <dgm:prSet presAssocID="{A3D0AECD-6CCA-489A-9561-5314FB38D21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0D98A9-A409-4A70-8661-D024889E9B1B}" type="pres">
      <dgm:prSet presAssocID="{4CCB5048-9C2C-4FF1-B133-F75741E566EF}" presName="Accent1" presStyleCnt="0"/>
      <dgm:spPr/>
    </dgm:pt>
    <dgm:pt modelId="{2840FA2F-9D06-49A5-AF76-5B079B871EE8}" type="pres">
      <dgm:prSet presAssocID="{4CCB5048-9C2C-4FF1-B133-F75741E566EF}" presName="Accent" presStyleLbl="node1" presStyleIdx="0" presStyleCnt="5"/>
      <dgm:spPr>
        <a:noFill/>
      </dgm:spPr>
    </dgm:pt>
    <dgm:pt modelId="{B4F1F8F8-4BD2-41AC-BBAE-A48278530725}" type="pres">
      <dgm:prSet presAssocID="{4CCB5048-9C2C-4FF1-B133-F75741E566E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5139-C364-4D45-B982-1488684C28AF}" type="pres">
      <dgm:prSet presAssocID="{C74D09D7-A4FF-45A4-8704-812BFC95E1C2}" presName="Accent2" presStyleCnt="0"/>
      <dgm:spPr/>
    </dgm:pt>
    <dgm:pt modelId="{0B15D7F8-AF23-4C7C-999D-0675C3F59BC4}" type="pres">
      <dgm:prSet presAssocID="{C74D09D7-A4FF-45A4-8704-812BFC95E1C2}" presName="Accent" presStyleLbl="node1" presStyleIdx="1" presStyleCnt="5"/>
      <dgm:spPr>
        <a:solidFill>
          <a:srgbClr val="92D050"/>
        </a:solidFill>
      </dgm:spPr>
    </dgm:pt>
    <dgm:pt modelId="{1B4ABA84-A7C0-4296-A500-C0B54085F67F}" type="pres">
      <dgm:prSet presAssocID="{C74D09D7-A4FF-45A4-8704-812BFC95E1C2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7646A-351C-460A-B1DC-73E714379055}" type="pres">
      <dgm:prSet presAssocID="{34CA6635-07E2-49D6-B528-D19DB68DCA2D}" presName="Accent3" presStyleCnt="0"/>
      <dgm:spPr/>
    </dgm:pt>
    <dgm:pt modelId="{075DCF94-D391-4389-9C53-BF64689AE0DB}" type="pres">
      <dgm:prSet presAssocID="{34CA6635-07E2-49D6-B528-D19DB68DCA2D}" presName="Accent" presStyleLbl="node1" presStyleIdx="2" presStyleCnt="5"/>
      <dgm:spPr>
        <a:solidFill>
          <a:srgbClr val="7030A0"/>
        </a:solidFill>
      </dgm:spPr>
    </dgm:pt>
    <dgm:pt modelId="{CFBCE7A3-96CB-42E6-98E7-8FDBA71351EA}" type="pres">
      <dgm:prSet presAssocID="{34CA6635-07E2-49D6-B528-D19DB68DCA2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7221F-849F-43FC-A4AB-4143EFC7FFEF}" type="pres">
      <dgm:prSet presAssocID="{6F27582B-01B3-4AB5-9AFF-22E97BBF0AD9}" presName="Accent4" presStyleCnt="0"/>
      <dgm:spPr/>
    </dgm:pt>
    <dgm:pt modelId="{486F002F-4623-4A8F-91CC-B386462B76AD}" type="pres">
      <dgm:prSet presAssocID="{6F27582B-01B3-4AB5-9AFF-22E97BBF0AD9}" presName="Accent" presStyleLbl="node1" presStyleIdx="3" presStyleCnt="5"/>
      <dgm:spPr>
        <a:noFill/>
      </dgm:spPr>
    </dgm:pt>
    <dgm:pt modelId="{05B9908E-0912-4CB6-842F-8CA3A72E2DB9}" type="pres">
      <dgm:prSet presAssocID="{6F27582B-01B3-4AB5-9AFF-22E97BBF0AD9}" presName="Parent4" presStyleLbl="revTx" presStyleIdx="3" presStyleCnt="5" custScaleX="146174" custLinFactNeighborX="24198" custLinFactNeighborY="1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4E696-C04B-449C-8B6B-2EF7C3A80E43}" type="pres">
      <dgm:prSet presAssocID="{53B77972-ACB2-43CD-909B-F8E7785AB2AC}" presName="Accent5" presStyleCnt="0"/>
      <dgm:spPr/>
    </dgm:pt>
    <dgm:pt modelId="{084F354B-E1E8-4FE6-B477-B89C5166282B}" type="pres">
      <dgm:prSet presAssocID="{53B77972-ACB2-43CD-909B-F8E7785AB2AC}" presName="Accent" presStyleLbl="node1" presStyleIdx="4" presStyleCnt="5"/>
      <dgm:spPr>
        <a:noFill/>
      </dgm:spPr>
    </dgm:pt>
    <dgm:pt modelId="{FCEA9574-21E0-4BDF-ABBD-8BD45178E11D}" type="pres">
      <dgm:prSet presAssocID="{53B77972-ACB2-43CD-909B-F8E7785AB2AC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CBF2A-1FEA-44C7-8818-3A844D1E4EA7}" srcId="{A3D0AECD-6CCA-489A-9561-5314FB38D21B}" destId="{C74D09D7-A4FF-45A4-8704-812BFC95E1C2}" srcOrd="1" destOrd="0" parTransId="{4960A0AE-3234-431A-AF30-5B2DD3183EF0}" sibTransId="{CE8C7DA9-C8B6-45F5-98CD-32C97DC1834E}"/>
    <dgm:cxn modelId="{9B5D945C-BDAE-4C47-8124-832AA9270E1D}" type="presOf" srcId="{6F27582B-01B3-4AB5-9AFF-22E97BBF0AD9}" destId="{05B9908E-0912-4CB6-842F-8CA3A72E2DB9}" srcOrd="0" destOrd="0" presId="urn:microsoft.com/office/officeart/2009/layout/CircleArrowProcess"/>
    <dgm:cxn modelId="{C285EDB0-94FE-488D-B9AD-D15552371071}" srcId="{A3D0AECD-6CCA-489A-9561-5314FB38D21B}" destId="{34CA6635-07E2-49D6-B528-D19DB68DCA2D}" srcOrd="2" destOrd="0" parTransId="{66BA6330-9639-4470-99F9-2E661DD023A7}" sibTransId="{D012C744-EA4E-4162-AF9A-04A74CD3E9CA}"/>
    <dgm:cxn modelId="{5C8FDEF3-A7B5-44B6-8325-959F6FA3B841}" type="presOf" srcId="{C74D09D7-A4FF-45A4-8704-812BFC95E1C2}" destId="{1B4ABA84-A7C0-4296-A500-C0B54085F67F}" srcOrd="0" destOrd="0" presId="urn:microsoft.com/office/officeart/2009/layout/CircleArrowProcess"/>
    <dgm:cxn modelId="{DF1D7EE1-DF6E-4651-BEAF-15B9AB79CDBF}" type="presOf" srcId="{4CCB5048-9C2C-4FF1-B133-F75741E566EF}" destId="{B4F1F8F8-4BD2-41AC-BBAE-A48278530725}" srcOrd="0" destOrd="0" presId="urn:microsoft.com/office/officeart/2009/layout/CircleArrowProcess"/>
    <dgm:cxn modelId="{BE771EC1-E892-4F9C-884B-8F9AA8D5677A}" type="presOf" srcId="{53B77972-ACB2-43CD-909B-F8E7785AB2AC}" destId="{FCEA9574-21E0-4BDF-ABBD-8BD45178E11D}" srcOrd="0" destOrd="0" presId="urn:microsoft.com/office/officeart/2009/layout/CircleArrowProcess"/>
    <dgm:cxn modelId="{B5358C86-8316-49E5-A049-C8DF02F939F6}" type="presOf" srcId="{A3D0AECD-6CCA-489A-9561-5314FB38D21B}" destId="{DB5453EB-9B69-4F11-A467-488CB9F3976A}" srcOrd="0" destOrd="0" presId="urn:microsoft.com/office/officeart/2009/layout/CircleArrowProcess"/>
    <dgm:cxn modelId="{F1803995-523F-4590-B94C-44A7A5F1F4DB}" type="presOf" srcId="{34CA6635-07E2-49D6-B528-D19DB68DCA2D}" destId="{CFBCE7A3-96CB-42E6-98E7-8FDBA71351EA}" srcOrd="0" destOrd="0" presId="urn:microsoft.com/office/officeart/2009/layout/CircleArrowProcess"/>
    <dgm:cxn modelId="{9670A6B2-5303-42B9-845A-1761267B4943}" srcId="{A3D0AECD-6CCA-489A-9561-5314FB38D21B}" destId="{53B77972-ACB2-43CD-909B-F8E7785AB2AC}" srcOrd="4" destOrd="0" parTransId="{D1FDDB91-D538-4254-8A5A-18B152E0A0BF}" sibTransId="{7992C907-910D-4D48-A23E-FED7A2B666B7}"/>
    <dgm:cxn modelId="{B006B3EB-7FD0-4A50-8C59-6B5CF12CB843}" srcId="{A3D0AECD-6CCA-489A-9561-5314FB38D21B}" destId="{4CCB5048-9C2C-4FF1-B133-F75741E566EF}" srcOrd="0" destOrd="0" parTransId="{391F08B4-6A13-4E18-A951-1A11D27250A2}" sibTransId="{80DF06F0-4BE6-4A28-81B8-A91215053283}"/>
    <dgm:cxn modelId="{17CE6247-4F65-4503-8537-154D01BA2144}" srcId="{A3D0AECD-6CCA-489A-9561-5314FB38D21B}" destId="{6F27582B-01B3-4AB5-9AFF-22E97BBF0AD9}" srcOrd="3" destOrd="0" parTransId="{7AB2CCB5-9D2E-4AD1-8CBA-9917B92F6A74}" sibTransId="{5960C8D2-6F7F-4952-9094-CD145DAE955B}"/>
    <dgm:cxn modelId="{053E2C91-D360-4446-8320-C94B7A80D4CD}" type="presParOf" srcId="{DB5453EB-9B69-4F11-A467-488CB9F3976A}" destId="{4D0D98A9-A409-4A70-8661-D024889E9B1B}" srcOrd="0" destOrd="0" presId="urn:microsoft.com/office/officeart/2009/layout/CircleArrowProcess"/>
    <dgm:cxn modelId="{102A8C2F-8515-4349-9BCC-39E5B03E381F}" type="presParOf" srcId="{4D0D98A9-A409-4A70-8661-D024889E9B1B}" destId="{2840FA2F-9D06-49A5-AF76-5B079B871EE8}" srcOrd="0" destOrd="0" presId="urn:microsoft.com/office/officeart/2009/layout/CircleArrowProcess"/>
    <dgm:cxn modelId="{9DE01565-9724-4C56-B9B4-BB88880644FB}" type="presParOf" srcId="{DB5453EB-9B69-4F11-A467-488CB9F3976A}" destId="{B4F1F8F8-4BD2-41AC-BBAE-A48278530725}" srcOrd="1" destOrd="0" presId="urn:microsoft.com/office/officeart/2009/layout/CircleArrowProcess"/>
    <dgm:cxn modelId="{835CE631-2537-4106-81DC-1635C1E3F326}" type="presParOf" srcId="{DB5453EB-9B69-4F11-A467-488CB9F3976A}" destId="{D7325139-C364-4D45-B982-1488684C28AF}" srcOrd="2" destOrd="0" presId="urn:microsoft.com/office/officeart/2009/layout/CircleArrowProcess"/>
    <dgm:cxn modelId="{234D01ED-B9AD-4FDA-9C88-003D7DAFA335}" type="presParOf" srcId="{D7325139-C364-4D45-B982-1488684C28AF}" destId="{0B15D7F8-AF23-4C7C-999D-0675C3F59BC4}" srcOrd="0" destOrd="0" presId="urn:microsoft.com/office/officeart/2009/layout/CircleArrowProcess"/>
    <dgm:cxn modelId="{FE4DBB04-D244-4BEB-88C7-E816BDA8F4F8}" type="presParOf" srcId="{DB5453EB-9B69-4F11-A467-488CB9F3976A}" destId="{1B4ABA84-A7C0-4296-A500-C0B54085F67F}" srcOrd="3" destOrd="0" presId="urn:microsoft.com/office/officeart/2009/layout/CircleArrowProcess"/>
    <dgm:cxn modelId="{A2226E6C-42EF-4515-A2D1-CB1C9D849ED8}" type="presParOf" srcId="{DB5453EB-9B69-4F11-A467-488CB9F3976A}" destId="{8287646A-351C-460A-B1DC-73E714379055}" srcOrd="4" destOrd="0" presId="urn:microsoft.com/office/officeart/2009/layout/CircleArrowProcess"/>
    <dgm:cxn modelId="{6CBE5261-5319-4EDF-A1BF-567796B5FF2C}" type="presParOf" srcId="{8287646A-351C-460A-B1DC-73E714379055}" destId="{075DCF94-D391-4389-9C53-BF64689AE0DB}" srcOrd="0" destOrd="0" presId="urn:microsoft.com/office/officeart/2009/layout/CircleArrowProcess"/>
    <dgm:cxn modelId="{9C9212F0-6240-4152-9EE4-706C3286323C}" type="presParOf" srcId="{DB5453EB-9B69-4F11-A467-488CB9F3976A}" destId="{CFBCE7A3-96CB-42E6-98E7-8FDBA71351EA}" srcOrd="5" destOrd="0" presId="urn:microsoft.com/office/officeart/2009/layout/CircleArrowProcess"/>
    <dgm:cxn modelId="{DB2FC196-E6DF-4829-BF50-0F010CA60009}" type="presParOf" srcId="{DB5453EB-9B69-4F11-A467-488CB9F3976A}" destId="{35C7221F-849F-43FC-A4AB-4143EFC7FFEF}" srcOrd="6" destOrd="0" presId="urn:microsoft.com/office/officeart/2009/layout/CircleArrowProcess"/>
    <dgm:cxn modelId="{39B36BC2-9073-4BC5-8DFE-6F8E74DDD040}" type="presParOf" srcId="{35C7221F-849F-43FC-A4AB-4143EFC7FFEF}" destId="{486F002F-4623-4A8F-91CC-B386462B76AD}" srcOrd="0" destOrd="0" presId="urn:microsoft.com/office/officeart/2009/layout/CircleArrowProcess"/>
    <dgm:cxn modelId="{6C448F2D-B2FF-4F1F-AC0D-43E4AF8B2A86}" type="presParOf" srcId="{DB5453EB-9B69-4F11-A467-488CB9F3976A}" destId="{05B9908E-0912-4CB6-842F-8CA3A72E2DB9}" srcOrd="7" destOrd="0" presId="urn:microsoft.com/office/officeart/2009/layout/CircleArrowProcess"/>
    <dgm:cxn modelId="{391D6C11-391F-4690-AC47-E7701A994B29}" type="presParOf" srcId="{DB5453EB-9B69-4F11-A467-488CB9F3976A}" destId="{BB34E696-C04B-449C-8B6B-2EF7C3A80E43}" srcOrd="8" destOrd="0" presId="urn:microsoft.com/office/officeart/2009/layout/CircleArrowProcess"/>
    <dgm:cxn modelId="{DC801B52-CCEC-4E91-A3F8-351FC9CF1CFC}" type="presParOf" srcId="{BB34E696-C04B-449C-8B6B-2EF7C3A80E43}" destId="{084F354B-E1E8-4FE6-B477-B89C5166282B}" srcOrd="0" destOrd="0" presId="urn:microsoft.com/office/officeart/2009/layout/CircleArrowProcess"/>
    <dgm:cxn modelId="{D159433A-0CB0-4EB5-A381-7A3365FF93E4}" type="presParOf" srcId="{DB5453EB-9B69-4F11-A467-488CB9F3976A}" destId="{FCEA9574-21E0-4BDF-ABBD-8BD45178E11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D0AECD-6CCA-489A-9561-5314FB38D21B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CB5048-9C2C-4FF1-B133-F75741E566E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LATAR BELAKANG 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391F08B4-6A13-4E18-A951-1A11D27250A2}" type="parTrans" cxnId="{B006B3EB-7FD0-4A50-8C59-6B5CF12CB843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80DF06F0-4BE6-4A28-81B8-A91215053283}" type="sibTrans" cxnId="{B006B3EB-7FD0-4A50-8C59-6B5CF12CB843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C74D09D7-A4FF-45A4-8704-812BFC95E1C2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STANDARD TVET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4960A0AE-3234-431A-AF30-5B2DD3183EF0}" type="parTrans" cxnId="{268CBF2A-1FEA-44C7-8818-3A844D1E4EA7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CE8C7DA9-C8B6-45F5-98CD-32C97DC1834E}" type="sibTrans" cxnId="{268CBF2A-1FEA-44C7-8818-3A844D1E4EA7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34CA6635-07E2-49D6-B528-D19DB68DCA2D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Q&amp;A</a:t>
          </a:r>
          <a:endParaRPr lang="en-US" sz="1400" b="1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gm:t>
    </dgm:pt>
    <dgm:pt modelId="{66BA6330-9639-4470-99F9-2E661DD023A7}" type="parTrans" cxnId="{C285EDB0-94FE-488D-B9AD-D15552371071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D012C744-EA4E-4162-AF9A-04A74CD3E9CA}" type="sibTrans" cxnId="{C285EDB0-94FE-488D-B9AD-D15552371071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6F27582B-01B3-4AB5-9AFF-22E97BBF0AD9}">
      <dgm:prSet phldrT="[Text]" custT="1"/>
      <dgm:spPr>
        <a:noFill/>
      </dgm:spPr>
      <dgm:t>
        <a:bodyPr/>
        <a:lstStyle/>
        <a:p>
          <a:pPr algn="l"/>
          <a:r>
            <a:rPr lang="en-US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PROSES AKREDITASI/ PENTAULIAHAN PROGRAM TVET</a:t>
          </a:r>
          <a:endParaRPr lang="en-US" sz="1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AB2CCB5-9D2E-4AD1-8CBA-9917B92F6A74}" type="parTrans" cxnId="{17CE6247-4F65-4503-8537-154D01BA2144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5960C8D2-6F7F-4952-9094-CD145DAE955B}" type="sibTrans" cxnId="{17CE6247-4F65-4503-8537-154D01BA2144}">
      <dgm:prSet/>
      <dgm:spPr/>
      <dgm:t>
        <a:bodyPr/>
        <a:lstStyle/>
        <a:p>
          <a:endParaRPr lang="en-US" sz="1400" b="1">
            <a:latin typeface="Century Gothic" panose="020B0502020202020204" pitchFamily="34" charset="0"/>
          </a:endParaRPr>
        </a:p>
      </dgm:t>
    </dgm:pt>
    <dgm:pt modelId="{53B77972-ACB2-43CD-909B-F8E7785AB2AC}">
      <dgm:prSet phldrT="[Text]" custT="1"/>
      <dgm:spPr>
        <a:noFill/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Q&amp;A</a:t>
          </a:r>
          <a:endParaRPr lang="en-US" sz="1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1FDDB91-D538-4254-8A5A-18B152E0A0BF}" type="parTrans" cxnId="{9670A6B2-5303-42B9-845A-1761267B4943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7992C907-910D-4D48-A23E-FED7A2B666B7}" type="sibTrans" cxnId="{9670A6B2-5303-42B9-845A-1761267B4943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DB5453EB-9B69-4F11-A467-488CB9F3976A}" type="pres">
      <dgm:prSet presAssocID="{A3D0AECD-6CCA-489A-9561-5314FB38D21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0D98A9-A409-4A70-8661-D024889E9B1B}" type="pres">
      <dgm:prSet presAssocID="{4CCB5048-9C2C-4FF1-B133-F75741E566EF}" presName="Accent1" presStyleCnt="0"/>
      <dgm:spPr/>
    </dgm:pt>
    <dgm:pt modelId="{2840FA2F-9D06-49A5-AF76-5B079B871EE8}" type="pres">
      <dgm:prSet presAssocID="{4CCB5048-9C2C-4FF1-B133-F75741E566EF}" presName="Accent" presStyleLbl="node1" presStyleIdx="0" presStyleCnt="5"/>
      <dgm:spPr>
        <a:noFill/>
      </dgm:spPr>
    </dgm:pt>
    <dgm:pt modelId="{B4F1F8F8-4BD2-41AC-BBAE-A48278530725}" type="pres">
      <dgm:prSet presAssocID="{4CCB5048-9C2C-4FF1-B133-F75741E566E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5139-C364-4D45-B982-1488684C28AF}" type="pres">
      <dgm:prSet presAssocID="{C74D09D7-A4FF-45A4-8704-812BFC95E1C2}" presName="Accent2" presStyleCnt="0"/>
      <dgm:spPr/>
    </dgm:pt>
    <dgm:pt modelId="{0B15D7F8-AF23-4C7C-999D-0675C3F59BC4}" type="pres">
      <dgm:prSet presAssocID="{C74D09D7-A4FF-45A4-8704-812BFC95E1C2}" presName="Accent" presStyleLbl="node1" presStyleIdx="1" presStyleCnt="5"/>
      <dgm:spPr>
        <a:noFill/>
      </dgm:spPr>
    </dgm:pt>
    <dgm:pt modelId="{1B4ABA84-A7C0-4296-A500-C0B54085F67F}" type="pres">
      <dgm:prSet presAssocID="{C74D09D7-A4FF-45A4-8704-812BFC95E1C2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7646A-351C-460A-B1DC-73E714379055}" type="pres">
      <dgm:prSet presAssocID="{34CA6635-07E2-49D6-B528-D19DB68DCA2D}" presName="Accent3" presStyleCnt="0"/>
      <dgm:spPr/>
    </dgm:pt>
    <dgm:pt modelId="{075DCF94-D391-4389-9C53-BF64689AE0DB}" type="pres">
      <dgm:prSet presAssocID="{34CA6635-07E2-49D6-B528-D19DB68DCA2D}" presName="Accent" presStyleLbl="node1" presStyleIdx="2" presStyleCnt="5"/>
      <dgm:spPr>
        <a:noFill/>
      </dgm:spPr>
    </dgm:pt>
    <dgm:pt modelId="{CFBCE7A3-96CB-42E6-98E7-8FDBA71351EA}" type="pres">
      <dgm:prSet presAssocID="{34CA6635-07E2-49D6-B528-D19DB68DCA2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7221F-849F-43FC-A4AB-4143EFC7FFEF}" type="pres">
      <dgm:prSet presAssocID="{6F27582B-01B3-4AB5-9AFF-22E97BBF0AD9}" presName="Accent4" presStyleCnt="0"/>
      <dgm:spPr/>
    </dgm:pt>
    <dgm:pt modelId="{486F002F-4623-4A8F-91CC-B386462B76AD}" type="pres">
      <dgm:prSet presAssocID="{6F27582B-01B3-4AB5-9AFF-22E97BBF0AD9}" presName="Accent" presStyleLbl="node1" presStyleIdx="3" presStyleCnt="5"/>
      <dgm:spPr>
        <a:solidFill>
          <a:srgbClr val="00B0F0"/>
        </a:solidFill>
      </dgm:spPr>
    </dgm:pt>
    <dgm:pt modelId="{05B9908E-0912-4CB6-842F-8CA3A72E2DB9}" type="pres">
      <dgm:prSet presAssocID="{6F27582B-01B3-4AB5-9AFF-22E97BBF0AD9}" presName="Parent4" presStyleLbl="revTx" presStyleIdx="3" presStyleCnt="5" custScaleX="146174" custLinFactNeighborX="24198" custLinFactNeighborY="1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4E696-C04B-449C-8B6B-2EF7C3A80E43}" type="pres">
      <dgm:prSet presAssocID="{53B77972-ACB2-43CD-909B-F8E7785AB2AC}" presName="Accent5" presStyleCnt="0"/>
      <dgm:spPr/>
    </dgm:pt>
    <dgm:pt modelId="{084F354B-E1E8-4FE6-B477-B89C5166282B}" type="pres">
      <dgm:prSet presAssocID="{53B77972-ACB2-43CD-909B-F8E7785AB2AC}" presName="Accent" presStyleLbl="node1" presStyleIdx="4" presStyleCnt="5"/>
      <dgm:spPr>
        <a:solidFill>
          <a:schemeClr val="accent6">
            <a:lumMod val="75000"/>
          </a:schemeClr>
        </a:solidFill>
      </dgm:spPr>
    </dgm:pt>
    <dgm:pt modelId="{FCEA9574-21E0-4BDF-ABBD-8BD45178E11D}" type="pres">
      <dgm:prSet presAssocID="{53B77972-ACB2-43CD-909B-F8E7785AB2AC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CBF2A-1FEA-44C7-8818-3A844D1E4EA7}" srcId="{A3D0AECD-6CCA-489A-9561-5314FB38D21B}" destId="{C74D09D7-A4FF-45A4-8704-812BFC95E1C2}" srcOrd="1" destOrd="0" parTransId="{4960A0AE-3234-431A-AF30-5B2DD3183EF0}" sibTransId="{CE8C7DA9-C8B6-45F5-98CD-32C97DC1834E}"/>
    <dgm:cxn modelId="{9B5D945C-BDAE-4C47-8124-832AA9270E1D}" type="presOf" srcId="{6F27582B-01B3-4AB5-9AFF-22E97BBF0AD9}" destId="{05B9908E-0912-4CB6-842F-8CA3A72E2DB9}" srcOrd="0" destOrd="0" presId="urn:microsoft.com/office/officeart/2009/layout/CircleArrowProcess"/>
    <dgm:cxn modelId="{C285EDB0-94FE-488D-B9AD-D15552371071}" srcId="{A3D0AECD-6CCA-489A-9561-5314FB38D21B}" destId="{34CA6635-07E2-49D6-B528-D19DB68DCA2D}" srcOrd="2" destOrd="0" parTransId="{66BA6330-9639-4470-99F9-2E661DD023A7}" sibTransId="{D012C744-EA4E-4162-AF9A-04A74CD3E9CA}"/>
    <dgm:cxn modelId="{5C8FDEF3-A7B5-44B6-8325-959F6FA3B841}" type="presOf" srcId="{C74D09D7-A4FF-45A4-8704-812BFC95E1C2}" destId="{1B4ABA84-A7C0-4296-A500-C0B54085F67F}" srcOrd="0" destOrd="0" presId="urn:microsoft.com/office/officeart/2009/layout/CircleArrowProcess"/>
    <dgm:cxn modelId="{DF1D7EE1-DF6E-4651-BEAF-15B9AB79CDBF}" type="presOf" srcId="{4CCB5048-9C2C-4FF1-B133-F75741E566EF}" destId="{B4F1F8F8-4BD2-41AC-BBAE-A48278530725}" srcOrd="0" destOrd="0" presId="urn:microsoft.com/office/officeart/2009/layout/CircleArrowProcess"/>
    <dgm:cxn modelId="{BE771EC1-E892-4F9C-884B-8F9AA8D5677A}" type="presOf" srcId="{53B77972-ACB2-43CD-909B-F8E7785AB2AC}" destId="{FCEA9574-21E0-4BDF-ABBD-8BD45178E11D}" srcOrd="0" destOrd="0" presId="urn:microsoft.com/office/officeart/2009/layout/CircleArrowProcess"/>
    <dgm:cxn modelId="{B5358C86-8316-49E5-A049-C8DF02F939F6}" type="presOf" srcId="{A3D0AECD-6CCA-489A-9561-5314FB38D21B}" destId="{DB5453EB-9B69-4F11-A467-488CB9F3976A}" srcOrd="0" destOrd="0" presId="urn:microsoft.com/office/officeart/2009/layout/CircleArrowProcess"/>
    <dgm:cxn modelId="{F1803995-523F-4590-B94C-44A7A5F1F4DB}" type="presOf" srcId="{34CA6635-07E2-49D6-B528-D19DB68DCA2D}" destId="{CFBCE7A3-96CB-42E6-98E7-8FDBA71351EA}" srcOrd="0" destOrd="0" presId="urn:microsoft.com/office/officeart/2009/layout/CircleArrowProcess"/>
    <dgm:cxn modelId="{9670A6B2-5303-42B9-845A-1761267B4943}" srcId="{A3D0AECD-6CCA-489A-9561-5314FB38D21B}" destId="{53B77972-ACB2-43CD-909B-F8E7785AB2AC}" srcOrd="4" destOrd="0" parTransId="{D1FDDB91-D538-4254-8A5A-18B152E0A0BF}" sibTransId="{7992C907-910D-4D48-A23E-FED7A2B666B7}"/>
    <dgm:cxn modelId="{B006B3EB-7FD0-4A50-8C59-6B5CF12CB843}" srcId="{A3D0AECD-6CCA-489A-9561-5314FB38D21B}" destId="{4CCB5048-9C2C-4FF1-B133-F75741E566EF}" srcOrd="0" destOrd="0" parTransId="{391F08B4-6A13-4E18-A951-1A11D27250A2}" sibTransId="{80DF06F0-4BE6-4A28-81B8-A91215053283}"/>
    <dgm:cxn modelId="{17CE6247-4F65-4503-8537-154D01BA2144}" srcId="{A3D0AECD-6CCA-489A-9561-5314FB38D21B}" destId="{6F27582B-01B3-4AB5-9AFF-22E97BBF0AD9}" srcOrd="3" destOrd="0" parTransId="{7AB2CCB5-9D2E-4AD1-8CBA-9917B92F6A74}" sibTransId="{5960C8D2-6F7F-4952-9094-CD145DAE955B}"/>
    <dgm:cxn modelId="{053E2C91-D360-4446-8320-C94B7A80D4CD}" type="presParOf" srcId="{DB5453EB-9B69-4F11-A467-488CB9F3976A}" destId="{4D0D98A9-A409-4A70-8661-D024889E9B1B}" srcOrd="0" destOrd="0" presId="urn:microsoft.com/office/officeart/2009/layout/CircleArrowProcess"/>
    <dgm:cxn modelId="{102A8C2F-8515-4349-9BCC-39E5B03E381F}" type="presParOf" srcId="{4D0D98A9-A409-4A70-8661-D024889E9B1B}" destId="{2840FA2F-9D06-49A5-AF76-5B079B871EE8}" srcOrd="0" destOrd="0" presId="urn:microsoft.com/office/officeart/2009/layout/CircleArrowProcess"/>
    <dgm:cxn modelId="{9DE01565-9724-4C56-B9B4-BB88880644FB}" type="presParOf" srcId="{DB5453EB-9B69-4F11-A467-488CB9F3976A}" destId="{B4F1F8F8-4BD2-41AC-BBAE-A48278530725}" srcOrd="1" destOrd="0" presId="urn:microsoft.com/office/officeart/2009/layout/CircleArrowProcess"/>
    <dgm:cxn modelId="{835CE631-2537-4106-81DC-1635C1E3F326}" type="presParOf" srcId="{DB5453EB-9B69-4F11-A467-488CB9F3976A}" destId="{D7325139-C364-4D45-B982-1488684C28AF}" srcOrd="2" destOrd="0" presId="urn:microsoft.com/office/officeart/2009/layout/CircleArrowProcess"/>
    <dgm:cxn modelId="{234D01ED-B9AD-4FDA-9C88-003D7DAFA335}" type="presParOf" srcId="{D7325139-C364-4D45-B982-1488684C28AF}" destId="{0B15D7F8-AF23-4C7C-999D-0675C3F59BC4}" srcOrd="0" destOrd="0" presId="urn:microsoft.com/office/officeart/2009/layout/CircleArrowProcess"/>
    <dgm:cxn modelId="{FE4DBB04-D244-4BEB-88C7-E816BDA8F4F8}" type="presParOf" srcId="{DB5453EB-9B69-4F11-A467-488CB9F3976A}" destId="{1B4ABA84-A7C0-4296-A500-C0B54085F67F}" srcOrd="3" destOrd="0" presId="urn:microsoft.com/office/officeart/2009/layout/CircleArrowProcess"/>
    <dgm:cxn modelId="{A2226E6C-42EF-4515-A2D1-CB1C9D849ED8}" type="presParOf" srcId="{DB5453EB-9B69-4F11-A467-488CB9F3976A}" destId="{8287646A-351C-460A-B1DC-73E714379055}" srcOrd="4" destOrd="0" presId="urn:microsoft.com/office/officeart/2009/layout/CircleArrowProcess"/>
    <dgm:cxn modelId="{6CBE5261-5319-4EDF-A1BF-567796B5FF2C}" type="presParOf" srcId="{8287646A-351C-460A-B1DC-73E714379055}" destId="{075DCF94-D391-4389-9C53-BF64689AE0DB}" srcOrd="0" destOrd="0" presId="urn:microsoft.com/office/officeart/2009/layout/CircleArrowProcess"/>
    <dgm:cxn modelId="{9C9212F0-6240-4152-9EE4-706C3286323C}" type="presParOf" srcId="{DB5453EB-9B69-4F11-A467-488CB9F3976A}" destId="{CFBCE7A3-96CB-42E6-98E7-8FDBA71351EA}" srcOrd="5" destOrd="0" presId="urn:microsoft.com/office/officeart/2009/layout/CircleArrowProcess"/>
    <dgm:cxn modelId="{DB2FC196-E6DF-4829-BF50-0F010CA60009}" type="presParOf" srcId="{DB5453EB-9B69-4F11-A467-488CB9F3976A}" destId="{35C7221F-849F-43FC-A4AB-4143EFC7FFEF}" srcOrd="6" destOrd="0" presId="urn:microsoft.com/office/officeart/2009/layout/CircleArrowProcess"/>
    <dgm:cxn modelId="{39B36BC2-9073-4BC5-8DFE-6F8E74DDD040}" type="presParOf" srcId="{35C7221F-849F-43FC-A4AB-4143EFC7FFEF}" destId="{486F002F-4623-4A8F-91CC-B386462B76AD}" srcOrd="0" destOrd="0" presId="urn:microsoft.com/office/officeart/2009/layout/CircleArrowProcess"/>
    <dgm:cxn modelId="{6C448F2D-B2FF-4F1F-AC0D-43E4AF8B2A86}" type="presParOf" srcId="{DB5453EB-9B69-4F11-A467-488CB9F3976A}" destId="{05B9908E-0912-4CB6-842F-8CA3A72E2DB9}" srcOrd="7" destOrd="0" presId="urn:microsoft.com/office/officeart/2009/layout/CircleArrowProcess"/>
    <dgm:cxn modelId="{391D6C11-391F-4690-AC47-E7701A994B29}" type="presParOf" srcId="{DB5453EB-9B69-4F11-A467-488CB9F3976A}" destId="{BB34E696-C04B-449C-8B6B-2EF7C3A80E43}" srcOrd="8" destOrd="0" presId="urn:microsoft.com/office/officeart/2009/layout/CircleArrowProcess"/>
    <dgm:cxn modelId="{DC801B52-CCEC-4E91-A3F8-351FC9CF1CFC}" type="presParOf" srcId="{BB34E696-C04B-449C-8B6B-2EF7C3A80E43}" destId="{084F354B-E1E8-4FE6-B477-B89C5166282B}" srcOrd="0" destOrd="0" presId="urn:microsoft.com/office/officeart/2009/layout/CircleArrowProcess"/>
    <dgm:cxn modelId="{D159433A-0CB0-4EB5-A381-7A3365FF93E4}" type="presParOf" srcId="{DB5453EB-9B69-4F11-A467-488CB9F3976A}" destId="{FCEA9574-21E0-4BDF-ABBD-8BD45178E11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4B73BD-DCB9-4F75-A24A-F61832580C74}" type="doc">
      <dgm:prSet loTypeId="urn:microsoft.com/office/officeart/2011/layout/Circle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C0233B-BEB1-465B-855A-FF3CD63B4319}">
      <dgm:prSet phldrT="[Text]" custT="1"/>
      <dgm:spPr/>
      <dgm:t>
        <a:bodyPr/>
        <a:lstStyle/>
        <a:p>
          <a:r>
            <a:rPr lang="en-MY" sz="12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PENILAIAN AWAL</a:t>
          </a:r>
          <a:endParaRPr lang="en-U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4BF8E20-8B73-45D6-B4A4-E96CEEC3D1C9}" type="parTrans" cxnId="{C98831A7-8D79-43D0-BA89-4665EE65BAA3}">
      <dgm:prSet/>
      <dgm:spPr/>
      <dgm:t>
        <a:bodyPr/>
        <a:lstStyle/>
        <a:p>
          <a:endParaRPr lang="en-US" sz="1200" b="1">
            <a:latin typeface="Century Gothic" panose="020B0502020202020204" pitchFamily="34" charset="0"/>
          </a:endParaRPr>
        </a:p>
      </dgm:t>
    </dgm:pt>
    <dgm:pt modelId="{47560634-08E2-4C3F-8754-12FB0A3A8F7D}" type="sibTrans" cxnId="{C98831A7-8D79-43D0-BA89-4665EE65BAA3}">
      <dgm:prSet/>
      <dgm:spPr/>
      <dgm:t>
        <a:bodyPr/>
        <a:lstStyle/>
        <a:p>
          <a:endParaRPr lang="en-US" sz="1200" b="1">
            <a:latin typeface="Century Gothic" panose="020B0502020202020204" pitchFamily="34" charset="0"/>
          </a:endParaRPr>
        </a:p>
      </dgm:t>
    </dgm:pt>
    <dgm:pt modelId="{1FA34199-660A-480B-BCEB-BBC90DAD870B}">
      <dgm:prSet phldrT="[Text]" custT="1"/>
      <dgm:spPr/>
      <dgm:t>
        <a:bodyPr/>
        <a:lstStyle/>
        <a:p>
          <a:r>
            <a:rPr lang="en-MY" sz="12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LAWATAN</a:t>
          </a:r>
          <a:endParaRPr lang="en-U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5949FA4F-4B17-42B7-AAB2-78D6C667CCB3}" type="parTrans" cxnId="{EB0890A0-3EDC-4FF9-94F8-83B28B7E891B}">
      <dgm:prSet/>
      <dgm:spPr/>
      <dgm:t>
        <a:bodyPr/>
        <a:lstStyle/>
        <a:p>
          <a:endParaRPr lang="en-US" sz="1200" b="1">
            <a:latin typeface="Century Gothic" panose="020B0502020202020204" pitchFamily="34" charset="0"/>
          </a:endParaRPr>
        </a:p>
      </dgm:t>
    </dgm:pt>
    <dgm:pt modelId="{6D3976D0-79F5-4AC6-BE35-08DD189A9042}" type="sibTrans" cxnId="{EB0890A0-3EDC-4FF9-94F8-83B28B7E891B}">
      <dgm:prSet/>
      <dgm:spPr/>
      <dgm:t>
        <a:bodyPr/>
        <a:lstStyle/>
        <a:p>
          <a:endParaRPr lang="en-US" sz="1200" b="1">
            <a:latin typeface="Century Gothic" panose="020B0502020202020204" pitchFamily="34" charset="0"/>
          </a:endParaRPr>
        </a:p>
      </dgm:t>
    </dgm:pt>
    <dgm:pt modelId="{C2665710-5570-4ADA-9E4F-A66F93938DE0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PENGESAHAN FAKTA</a:t>
          </a:r>
          <a:endParaRPr lang="en-U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C8449E6-7AF8-46B8-844E-1DAFF65AD53D}" type="parTrans" cxnId="{9FB12FD5-F000-4AC8-8549-C6813C997291}">
      <dgm:prSet/>
      <dgm:spPr/>
      <dgm:t>
        <a:bodyPr/>
        <a:lstStyle/>
        <a:p>
          <a:endParaRPr lang="en-US" sz="1200" b="1">
            <a:latin typeface="Century Gothic" panose="020B0502020202020204" pitchFamily="34" charset="0"/>
          </a:endParaRPr>
        </a:p>
      </dgm:t>
    </dgm:pt>
    <dgm:pt modelId="{28FD7664-3715-4337-B8E9-606C7B61E64F}" type="sibTrans" cxnId="{9FB12FD5-F000-4AC8-8549-C6813C997291}">
      <dgm:prSet/>
      <dgm:spPr/>
      <dgm:t>
        <a:bodyPr/>
        <a:lstStyle/>
        <a:p>
          <a:endParaRPr lang="en-US" sz="1200" b="1">
            <a:latin typeface="Century Gothic" panose="020B0502020202020204" pitchFamily="34" charset="0"/>
          </a:endParaRPr>
        </a:p>
      </dgm:t>
    </dgm:pt>
    <dgm:pt modelId="{14B425ED-8991-484B-8ACD-86A937B5C970}">
      <dgm:prSet custT="1"/>
      <dgm:spPr/>
      <dgm:t>
        <a:bodyPr/>
        <a:lstStyle/>
        <a:p>
          <a:r>
            <a:rPr lang="en-MY" sz="12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PENYEDIAAN LAPORAN </a:t>
          </a:r>
          <a:endParaRPr lang="en-U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9D0A00F-F212-4637-A9E6-75F52CFA8583}" type="parTrans" cxnId="{B58A3EBA-78CD-4F88-AA8A-0920D324E9BC}">
      <dgm:prSet/>
      <dgm:spPr/>
      <dgm:t>
        <a:bodyPr/>
        <a:lstStyle/>
        <a:p>
          <a:endParaRPr lang="en-US" sz="1200" b="1">
            <a:latin typeface="Century Gothic" panose="020B0502020202020204" pitchFamily="34" charset="0"/>
          </a:endParaRPr>
        </a:p>
      </dgm:t>
    </dgm:pt>
    <dgm:pt modelId="{9FAAF55E-5FD2-4E75-9B4A-C0AC9243BABE}" type="sibTrans" cxnId="{B58A3EBA-78CD-4F88-AA8A-0920D324E9BC}">
      <dgm:prSet/>
      <dgm:spPr/>
      <dgm:t>
        <a:bodyPr/>
        <a:lstStyle/>
        <a:p>
          <a:endParaRPr lang="en-US" sz="1200" b="1">
            <a:latin typeface="Century Gothic" panose="020B0502020202020204" pitchFamily="34" charset="0"/>
          </a:endParaRPr>
        </a:p>
      </dgm:t>
    </dgm:pt>
    <dgm:pt modelId="{9DB42BD7-1A96-42FF-B63A-33D8349F2922}">
      <dgm:prSet phldrT="[Text]" custT="1"/>
      <dgm:spPr/>
      <dgm:t>
        <a:bodyPr/>
        <a:lstStyle/>
        <a:p>
          <a:r>
            <a:rPr lang="en-MY" sz="1200" b="1" dirty="0" smtClean="0">
              <a:latin typeface="Century Gothic" panose="020B0502020202020204" pitchFamily="34" charset="0"/>
              <a:cs typeface="Arial" panose="020B0604020202020204" pitchFamily="34" charset="0"/>
            </a:rPr>
            <a:t>KEPUTUSAN</a:t>
          </a:r>
          <a:endParaRPr lang="en-US" sz="12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4FE30DF2-207A-4304-820D-2E82D047A47B}" type="parTrans" cxnId="{720216F5-8F17-4CBA-BD6C-A488C5517DE8}">
      <dgm:prSet/>
      <dgm:spPr/>
      <dgm:t>
        <a:bodyPr/>
        <a:lstStyle/>
        <a:p>
          <a:endParaRPr lang="en-MY" sz="1200" b="1">
            <a:latin typeface="Century Gothic" panose="020B0502020202020204" pitchFamily="34" charset="0"/>
          </a:endParaRPr>
        </a:p>
      </dgm:t>
    </dgm:pt>
    <dgm:pt modelId="{2CFE5B16-D62F-4295-ADFF-65BAF1D53EE8}" type="sibTrans" cxnId="{720216F5-8F17-4CBA-BD6C-A488C5517DE8}">
      <dgm:prSet/>
      <dgm:spPr/>
      <dgm:t>
        <a:bodyPr/>
        <a:lstStyle/>
        <a:p>
          <a:endParaRPr lang="en-MY" sz="1200" b="1">
            <a:latin typeface="Century Gothic" panose="020B0502020202020204" pitchFamily="34" charset="0"/>
          </a:endParaRPr>
        </a:p>
      </dgm:t>
    </dgm:pt>
    <dgm:pt modelId="{3F8910A5-C563-449D-928B-8F23779A6709}" type="pres">
      <dgm:prSet presAssocID="{BA4B73BD-DCB9-4F75-A24A-F61832580C7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AA15C9-2E12-4A15-B0DB-A5A8F457D4ED}" type="pres">
      <dgm:prSet presAssocID="{9DB42BD7-1A96-42FF-B63A-33D8349F2922}" presName="Accent5" presStyleCnt="0"/>
      <dgm:spPr/>
      <dgm:t>
        <a:bodyPr/>
        <a:lstStyle/>
        <a:p>
          <a:endParaRPr lang="en-US"/>
        </a:p>
      </dgm:t>
    </dgm:pt>
    <dgm:pt modelId="{4FAE557C-518A-4D1C-AFEB-9EC4FA95753C}" type="pres">
      <dgm:prSet presAssocID="{9DB42BD7-1A96-42FF-B63A-33D8349F2922}" presName="Accent" presStyleLbl="node1" presStyleIdx="0" presStyleCnt="5"/>
      <dgm:spPr/>
      <dgm:t>
        <a:bodyPr/>
        <a:lstStyle/>
        <a:p>
          <a:endParaRPr lang="en-US"/>
        </a:p>
      </dgm:t>
    </dgm:pt>
    <dgm:pt modelId="{9835C8A0-DD38-42A8-9223-37BEEB7BDEFD}" type="pres">
      <dgm:prSet presAssocID="{9DB42BD7-1A96-42FF-B63A-33D8349F2922}" presName="ParentBackground5" presStyleCnt="0"/>
      <dgm:spPr/>
      <dgm:t>
        <a:bodyPr/>
        <a:lstStyle/>
        <a:p>
          <a:endParaRPr lang="en-US"/>
        </a:p>
      </dgm:t>
    </dgm:pt>
    <dgm:pt modelId="{FB4878CF-14A5-4793-A4B4-921FEB2B8FB4}" type="pres">
      <dgm:prSet presAssocID="{9DB42BD7-1A96-42FF-B63A-33D8349F2922}" presName="ParentBackground" presStyleLbl="fgAcc1" presStyleIdx="0" presStyleCnt="5"/>
      <dgm:spPr/>
      <dgm:t>
        <a:bodyPr/>
        <a:lstStyle/>
        <a:p>
          <a:endParaRPr lang="en-MY"/>
        </a:p>
      </dgm:t>
    </dgm:pt>
    <dgm:pt modelId="{6B108D9E-190C-40A4-AF2E-58E5BAD11EF5}" type="pres">
      <dgm:prSet presAssocID="{9DB42BD7-1A96-42FF-B63A-33D8349F292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C59043B-459A-4A67-A04A-0A649A66C6CE}" type="pres">
      <dgm:prSet presAssocID="{C2665710-5570-4ADA-9E4F-A66F93938DE0}" presName="Accent4" presStyleCnt="0"/>
      <dgm:spPr/>
      <dgm:t>
        <a:bodyPr/>
        <a:lstStyle/>
        <a:p>
          <a:endParaRPr lang="en-US"/>
        </a:p>
      </dgm:t>
    </dgm:pt>
    <dgm:pt modelId="{EBF047F7-8EFA-4C67-AE60-98415E21BB21}" type="pres">
      <dgm:prSet presAssocID="{C2665710-5570-4ADA-9E4F-A66F93938DE0}" presName="Accent" presStyleLbl="node1" presStyleIdx="1" presStyleCnt="5"/>
      <dgm:spPr/>
      <dgm:t>
        <a:bodyPr/>
        <a:lstStyle/>
        <a:p>
          <a:endParaRPr lang="en-US"/>
        </a:p>
      </dgm:t>
    </dgm:pt>
    <dgm:pt modelId="{C2F01D4E-5B1C-42B6-A906-AE3F55D789AC}" type="pres">
      <dgm:prSet presAssocID="{C2665710-5570-4ADA-9E4F-A66F93938DE0}" presName="ParentBackground4" presStyleCnt="0"/>
      <dgm:spPr/>
      <dgm:t>
        <a:bodyPr/>
        <a:lstStyle/>
        <a:p>
          <a:endParaRPr lang="en-US"/>
        </a:p>
      </dgm:t>
    </dgm:pt>
    <dgm:pt modelId="{3CB926E3-5484-469E-9B06-A7FDB0B91A73}" type="pres">
      <dgm:prSet presAssocID="{C2665710-5570-4ADA-9E4F-A66F93938DE0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ABEC9267-8AFE-4B4D-B0DD-E168A242D2F0}" type="pres">
      <dgm:prSet presAssocID="{C2665710-5570-4ADA-9E4F-A66F93938DE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EA983-484E-46A9-BCF3-91E4B5FB1BF0}" type="pres">
      <dgm:prSet presAssocID="{14B425ED-8991-484B-8ACD-86A937B5C970}" presName="Accent3" presStyleCnt="0"/>
      <dgm:spPr/>
      <dgm:t>
        <a:bodyPr/>
        <a:lstStyle/>
        <a:p>
          <a:endParaRPr lang="en-US"/>
        </a:p>
      </dgm:t>
    </dgm:pt>
    <dgm:pt modelId="{26E463DC-10DF-4D9B-A8D8-27825F5FB9E9}" type="pres">
      <dgm:prSet presAssocID="{14B425ED-8991-484B-8ACD-86A937B5C970}" presName="Accent" presStyleLbl="node1" presStyleIdx="2" presStyleCnt="5"/>
      <dgm:spPr/>
      <dgm:t>
        <a:bodyPr/>
        <a:lstStyle/>
        <a:p>
          <a:endParaRPr lang="en-US"/>
        </a:p>
      </dgm:t>
    </dgm:pt>
    <dgm:pt modelId="{8C6E26E5-4DAE-48BF-A82D-1E858A256488}" type="pres">
      <dgm:prSet presAssocID="{14B425ED-8991-484B-8ACD-86A937B5C970}" presName="ParentBackground3" presStyleCnt="0"/>
      <dgm:spPr/>
      <dgm:t>
        <a:bodyPr/>
        <a:lstStyle/>
        <a:p>
          <a:endParaRPr lang="en-US"/>
        </a:p>
      </dgm:t>
    </dgm:pt>
    <dgm:pt modelId="{3AD1FF57-77E7-46D9-98DC-6144550ACE72}" type="pres">
      <dgm:prSet presAssocID="{14B425ED-8991-484B-8ACD-86A937B5C970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9FE75B73-F6AB-4ADC-9DF5-9C14E2C665D6}" type="pres">
      <dgm:prSet presAssocID="{14B425ED-8991-484B-8ACD-86A937B5C97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1F1A0-9525-4472-8DA8-5244FF4B38D0}" type="pres">
      <dgm:prSet presAssocID="{1FA34199-660A-480B-BCEB-BBC90DAD870B}" presName="Accent2" presStyleCnt="0"/>
      <dgm:spPr/>
      <dgm:t>
        <a:bodyPr/>
        <a:lstStyle/>
        <a:p>
          <a:endParaRPr lang="en-US"/>
        </a:p>
      </dgm:t>
    </dgm:pt>
    <dgm:pt modelId="{EE926275-11CC-4623-8374-CF95E26A1852}" type="pres">
      <dgm:prSet presAssocID="{1FA34199-660A-480B-BCEB-BBC90DAD870B}" presName="Accent" presStyleLbl="node1" presStyleIdx="3" presStyleCnt="5"/>
      <dgm:spPr/>
      <dgm:t>
        <a:bodyPr/>
        <a:lstStyle/>
        <a:p>
          <a:endParaRPr lang="en-US"/>
        </a:p>
      </dgm:t>
    </dgm:pt>
    <dgm:pt modelId="{A323AA45-89DB-4DD7-854C-AA9BFCA90395}" type="pres">
      <dgm:prSet presAssocID="{1FA34199-660A-480B-BCEB-BBC90DAD870B}" presName="ParentBackground2" presStyleCnt="0"/>
      <dgm:spPr/>
      <dgm:t>
        <a:bodyPr/>
        <a:lstStyle/>
        <a:p>
          <a:endParaRPr lang="en-US"/>
        </a:p>
      </dgm:t>
    </dgm:pt>
    <dgm:pt modelId="{9EF67504-CEE7-424C-8E79-3CD56D704FA8}" type="pres">
      <dgm:prSet presAssocID="{1FA34199-660A-480B-BCEB-BBC90DAD870B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B2B4CDA5-4CB6-452F-AAA6-D658D01319BE}" type="pres">
      <dgm:prSet presAssocID="{1FA34199-660A-480B-BCEB-BBC90DAD870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F31F2-62FE-4CE4-BC21-D6CB3864A598}" type="pres">
      <dgm:prSet presAssocID="{96C0233B-BEB1-465B-855A-FF3CD63B4319}" presName="Accent1" presStyleCnt="0"/>
      <dgm:spPr/>
      <dgm:t>
        <a:bodyPr/>
        <a:lstStyle/>
        <a:p>
          <a:endParaRPr lang="en-US"/>
        </a:p>
      </dgm:t>
    </dgm:pt>
    <dgm:pt modelId="{0CB24E43-7307-4E60-83D8-9F39A907ABAE}" type="pres">
      <dgm:prSet presAssocID="{96C0233B-BEB1-465B-855A-FF3CD63B4319}" presName="Accent" presStyleLbl="node1" presStyleIdx="4" presStyleCnt="5"/>
      <dgm:spPr/>
      <dgm:t>
        <a:bodyPr/>
        <a:lstStyle/>
        <a:p>
          <a:endParaRPr lang="en-US"/>
        </a:p>
      </dgm:t>
    </dgm:pt>
    <dgm:pt modelId="{5C63EFBE-D689-466B-815D-D3865B0FCC26}" type="pres">
      <dgm:prSet presAssocID="{96C0233B-BEB1-465B-855A-FF3CD63B4319}" presName="ParentBackground1" presStyleCnt="0"/>
      <dgm:spPr/>
      <dgm:t>
        <a:bodyPr/>
        <a:lstStyle/>
        <a:p>
          <a:endParaRPr lang="en-US"/>
        </a:p>
      </dgm:t>
    </dgm:pt>
    <dgm:pt modelId="{FDF9AE20-29C9-4C91-A05B-09FA030A420F}" type="pres">
      <dgm:prSet presAssocID="{96C0233B-BEB1-465B-855A-FF3CD63B4319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EA98D270-28E8-428A-A95C-EA2F2103B99F}" type="pres">
      <dgm:prSet presAssocID="{96C0233B-BEB1-465B-855A-FF3CD63B431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0890A0-3EDC-4FF9-94F8-83B28B7E891B}" srcId="{BA4B73BD-DCB9-4F75-A24A-F61832580C74}" destId="{1FA34199-660A-480B-BCEB-BBC90DAD870B}" srcOrd="1" destOrd="0" parTransId="{5949FA4F-4B17-42B7-AAB2-78D6C667CCB3}" sibTransId="{6D3976D0-79F5-4AC6-BE35-08DD189A9042}"/>
    <dgm:cxn modelId="{81232A22-F133-4704-B458-873DAD863621}" type="presOf" srcId="{9DB42BD7-1A96-42FF-B63A-33D8349F2922}" destId="{6B108D9E-190C-40A4-AF2E-58E5BAD11EF5}" srcOrd="1" destOrd="0" presId="urn:microsoft.com/office/officeart/2011/layout/CircleProcess"/>
    <dgm:cxn modelId="{679F4C2E-1230-4DFA-A038-29281B97F260}" type="presOf" srcId="{96C0233B-BEB1-465B-855A-FF3CD63B4319}" destId="{FDF9AE20-29C9-4C91-A05B-09FA030A420F}" srcOrd="0" destOrd="0" presId="urn:microsoft.com/office/officeart/2011/layout/CircleProcess"/>
    <dgm:cxn modelId="{A07D9791-732C-497B-BA10-E9CF6805E9F3}" type="presOf" srcId="{1FA34199-660A-480B-BCEB-BBC90DAD870B}" destId="{9EF67504-CEE7-424C-8E79-3CD56D704FA8}" srcOrd="0" destOrd="0" presId="urn:microsoft.com/office/officeart/2011/layout/CircleProcess"/>
    <dgm:cxn modelId="{98C1ABED-0F00-4325-8619-C2D74773918D}" type="presOf" srcId="{BA4B73BD-DCB9-4F75-A24A-F61832580C74}" destId="{3F8910A5-C563-449D-928B-8F23779A6709}" srcOrd="0" destOrd="0" presId="urn:microsoft.com/office/officeart/2011/layout/CircleProcess"/>
    <dgm:cxn modelId="{D0609D67-7ABA-46B6-882C-D3A69586BB23}" type="presOf" srcId="{14B425ED-8991-484B-8ACD-86A937B5C970}" destId="{3AD1FF57-77E7-46D9-98DC-6144550ACE72}" srcOrd="0" destOrd="0" presId="urn:microsoft.com/office/officeart/2011/layout/CircleProcess"/>
    <dgm:cxn modelId="{C3EE32FA-0F47-4661-939F-84E5BD44E545}" type="presOf" srcId="{C2665710-5570-4ADA-9E4F-A66F93938DE0}" destId="{ABEC9267-8AFE-4B4D-B0DD-E168A242D2F0}" srcOrd="1" destOrd="0" presId="urn:microsoft.com/office/officeart/2011/layout/CircleProcess"/>
    <dgm:cxn modelId="{B58A3EBA-78CD-4F88-AA8A-0920D324E9BC}" srcId="{BA4B73BD-DCB9-4F75-A24A-F61832580C74}" destId="{14B425ED-8991-484B-8ACD-86A937B5C970}" srcOrd="2" destOrd="0" parTransId="{D9D0A00F-F212-4637-A9E6-75F52CFA8583}" sibTransId="{9FAAF55E-5FD2-4E75-9B4A-C0AC9243BABE}"/>
    <dgm:cxn modelId="{9FB12FD5-F000-4AC8-8549-C6813C997291}" srcId="{BA4B73BD-DCB9-4F75-A24A-F61832580C74}" destId="{C2665710-5570-4ADA-9E4F-A66F93938DE0}" srcOrd="3" destOrd="0" parTransId="{DC8449E6-7AF8-46B8-844E-1DAFF65AD53D}" sibTransId="{28FD7664-3715-4337-B8E9-606C7B61E64F}"/>
    <dgm:cxn modelId="{720216F5-8F17-4CBA-BD6C-A488C5517DE8}" srcId="{BA4B73BD-DCB9-4F75-A24A-F61832580C74}" destId="{9DB42BD7-1A96-42FF-B63A-33D8349F2922}" srcOrd="4" destOrd="0" parTransId="{4FE30DF2-207A-4304-820D-2E82D047A47B}" sibTransId="{2CFE5B16-D62F-4295-ADFF-65BAF1D53EE8}"/>
    <dgm:cxn modelId="{9C6954CF-AEB7-4E2B-83C6-B027839EC29E}" type="presOf" srcId="{1FA34199-660A-480B-BCEB-BBC90DAD870B}" destId="{B2B4CDA5-4CB6-452F-AAA6-D658D01319BE}" srcOrd="1" destOrd="0" presId="urn:microsoft.com/office/officeart/2011/layout/CircleProcess"/>
    <dgm:cxn modelId="{8910B7B6-05C1-45B6-A6D2-212212EFEEFE}" type="presOf" srcId="{96C0233B-BEB1-465B-855A-FF3CD63B4319}" destId="{EA98D270-28E8-428A-A95C-EA2F2103B99F}" srcOrd="1" destOrd="0" presId="urn:microsoft.com/office/officeart/2011/layout/CircleProcess"/>
    <dgm:cxn modelId="{C98831A7-8D79-43D0-BA89-4665EE65BAA3}" srcId="{BA4B73BD-DCB9-4F75-A24A-F61832580C74}" destId="{96C0233B-BEB1-465B-855A-FF3CD63B4319}" srcOrd="0" destOrd="0" parTransId="{D4BF8E20-8B73-45D6-B4A4-E96CEEC3D1C9}" sibTransId="{47560634-08E2-4C3F-8754-12FB0A3A8F7D}"/>
    <dgm:cxn modelId="{8FB8D40A-0EFC-4BE1-AF14-B114A95A7AF4}" type="presOf" srcId="{14B425ED-8991-484B-8ACD-86A937B5C970}" destId="{9FE75B73-F6AB-4ADC-9DF5-9C14E2C665D6}" srcOrd="1" destOrd="0" presId="urn:microsoft.com/office/officeart/2011/layout/CircleProcess"/>
    <dgm:cxn modelId="{49A3B349-6483-4286-84BF-13A7E21A19C2}" type="presOf" srcId="{C2665710-5570-4ADA-9E4F-A66F93938DE0}" destId="{3CB926E3-5484-469E-9B06-A7FDB0B91A73}" srcOrd="0" destOrd="0" presId="urn:microsoft.com/office/officeart/2011/layout/CircleProcess"/>
    <dgm:cxn modelId="{49C5CC4A-00A4-4228-A260-D6DF674489B4}" type="presOf" srcId="{9DB42BD7-1A96-42FF-B63A-33D8349F2922}" destId="{FB4878CF-14A5-4793-A4B4-921FEB2B8FB4}" srcOrd="0" destOrd="0" presId="urn:microsoft.com/office/officeart/2011/layout/CircleProcess"/>
    <dgm:cxn modelId="{BA40F416-251A-43AF-83C0-F58399B90FE1}" type="presParOf" srcId="{3F8910A5-C563-449D-928B-8F23779A6709}" destId="{DFAA15C9-2E12-4A15-B0DB-A5A8F457D4ED}" srcOrd="0" destOrd="0" presId="urn:microsoft.com/office/officeart/2011/layout/CircleProcess"/>
    <dgm:cxn modelId="{9BF7EBF7-968F-427E-8EE1-3E1D8733D1A6}" type="presParOf" srcId="{DFAA15C9-2E12-4A15-B0DB-A5A8F457D4ED}" destId="{4FAE557C-518A-4D1C-AFEB-9EC4FA95753C}" srcOrd="0" destOrd="0" presId="urn:microsoft.com/office/officeart/2011/layout/CircleProcess"/>
    <dgm:cxn modelId="{552513DE-707E-4CD0-ADBF-DD7044603582}" type="presParOf" srcId="{3F8910A5-C563-449D-928B-8F23779A6709}" destId="{9835C8A0-DD38-42A8-9223-37BEEB7BDEFD}" srcOrd="1" destOrd="0" presId="urn:microsoft.com/office/officeart/2011/layout/CircleProcess"/>
    <dgm:cxn modelId="{C27FE7D4-FAD7-4B49-9172-958688868023}" type="presParOf" srcId="{9835C8A0-DD38-42A8-9223-37BEEB7BDEFD}" destId="{FB4878CF-14A5-4793-A4B4-921FEB2B8FB4}" srcOrd="0" destOrd="0" presId="urn:microsoft.com/office/officeart/2011/layout/CircleProcess"/>
    <dgm:cxn modelId="{12662E47-5870-45A4-8C9D-3EFD234401E6}" type="presParOf" srcId="{3F8910A5-C563-449D-928B-8F23779A6709}" destId="{6B108D9E-190C-40A4-AF2E-58E5BAD11EF5}" srcOrd="2" destOrd="0" presId="urn:microsoft.com/office/officeart/2011/layout/CircleProcess"/>
    <dgm:cxn modelId="{267A0842-64A4-4421-BB42-B380180A6D34}" type="presParOf" srcId="{3F8910A5-C563-449D-928B-8F23779A6709}" destId="{5C59043B-459A-4A67-A04A-0A649A66C6CE}" srcOrd="3" destOrd="0" presId="urn:microsoft.com/office/officeart/2011/layout/CircleProcess"/>
    <dgm:cxn modelId="{519E46D8-D335-40B3-A74C-E1B0C8C829CB}" type="presParOf" srcId="{5C59043B-459A-4A67-A04A-0A649A66C6CE}" destId="{EBF047F7-8EFA-4C67-AE60-98415E21BB21}" srcOrd="0" destOrd="0" presId="urn:microsoft.com/office/officeart/2011/layout/CircleProcess"/>
    <dgm:cxn modelId="{282ADC93-8CA5-4945-8075-0029D24CF70F}" type="presParOf" srcId="{3F8910A5-C563-449D-928B-8F23779A6709}" destId="{C2F01D4E-5B1C-42B6-A906-AE3F55D789AC}" srcOrd="4" destOrd="0" presId="urn:microsoft.com/office/officeart/2011/layout/CircleProcess"/>
    <dgm:cxn modelId="{2CB75874-B0EA-4B95-8455-17F357BB82C9}" type="presParOf" srcId="{C2F01D4E-5B1C-42B6-A906-AE3F55D789AC}" destId="{3CB926E3-5484-469E-9B06-A7FDB0B91A73}" srcOrd="0" destOrd="0" presId="urn:microsoft.com/office/officeart/2011/layout/CircleProcess"/>
    <dgm:cxn modelId="{9258CFFA-B232-4E60-83DD-2E1E3CB603D2}" type="presParOf" srcId="{3F8910A5-C563-449D-928B-8F23779A6709}" destId="{ABEC9267-8AFE-4B4D-B0DD-E168A242D2F0}" srcOrd="5" destOrd="0" presId="urn:microsoft.com/office/officeart/2011/layout/CircleProcess"/>
    <dgm:cxn modelId="{DA5FCC99-AEC6-42CB-B49C-015B3790D419}" type="presParOf" srcId="{3F8910A5-C563-449D-928B-8F23779A6709}" destId="{340EA983-484E-46A9-BCF3-91E4B5FB1BF0}" srcOrd="6" destOrd="0" presId="urn:microsoft.com/office/officeart/2011/layout/CircleProcess"/>
    <dgm:cxn modelId="{A93C5C7C-625C-4C89-B9DE-60170C1AE5E9}" type="presParOf" srcId="{340EA983-484E-46A9-BCF3-91E4B5FB1BF0}" destId="{26E463DC-10DF-4D9B-A8D8-27825F5FB9E9}" srcOrd="0" destOrd="0" presId="urn:microsoft.com/office/officeart/2011/layout/CircleProcess"/>
    <dgm:cxn modelId="{CAEB7AB3-91A9-49C0-911C-2E19FCE98D47}" type="presParOf" srcId="{3F8910A5-C563-449D-928B-8F23779A6709}" destId="{8C6E26E5-4DAE-48BF-A82D-1E858A256488}" srcOrd="7" destOrd="0" presId="urn:microsoft.com/office/officeart/2011/layout/CircleProcess"/>
    <dgm:cxn modelId="{C6B191ED-FDFA-47D3-B160-0CF0FFE6895F}" type="presParOf" srcId="{8C6E26E5-4DAE-48BF-A82D-1E858A256488}" destId="{3AD1FF57-77E7-46D9-98DC-6144550ACE72}" srcOrd="0" destOrd="0" presId="urn:microsoft.com/office/officeart/2011/layout/CircleProcess"/>
    <dgm:cxn modelId="{DADFA6D8-8B7E-4403-A0BE-77F1767A806B}" type="presParOf" srcId="{3F8910A5-C563-449D-928B-8F23779A6709}" destId="{9FE75B73-F6AB-4ADC-9DF5-9C14E2C665D6}" srcOrd="8" destOrd="0" presId="urn:microsoft.com/office/officeart/2011/layout/CircleProcess"/>
    <dgm:cxn modelId="{51856807-8237-4EC7-8942-7F22B1FF28CB}" type="presParOf" srcId="{3F8910A5-C563-449D-928B-8F23779A6709}" destId="{2E91F1A0-9525-4472-8DA8-5244FF4B38D0}" srcOrd="9" destOrd="0" presId="urn:microsoft.com/office/officeart/2011/layout/CircleProcess"/>
    <dgm:cxn modelId="{C64A4EFA-E6F9-4D57-AFDB-1E98740DD31E}" type="presParOf" srcId="{2E91F1A0-9525-4472-8DA8-5244FF4B38D0}" destId="{EE926275-11CC-4623-8374-CF95E26A1852}" srcOrd="0" destOrd="0" presId="urn:microsoft.com/office/officeart/2011/layout/CircleProcess"/>
    <dgm:cxn modelId="{B7EA630B-0428-45EB-A3CF-C11D54F6554D}" type="presParOf" srcId="{3F8910A5-C563-449D-928B-8F23779A6709}" destId="{A323AA45-89DB-4DD7-854C-AA9BFCA90395}" srcOrd="10" destOrd="0" presId="urn:microsoft.com/office/officeart/2011/layout/CircleProcess"/>
    <dgm:cxn modelId="{F58F501E-10FD-4190-A600-A411B3116377}" type="presParOf" srcId="{A323AA45-89DB-4DD7-854C-AA9BFCA90395}" destId="{9EF67504-CEE7-424C-8E79-3CD56D704FA8}" srcOrd="0" destOrd="0" presId="urn:microsoft.com/office/officeart/2011/layout/CircleProcess"/>
    <dgm:cxn modelId="{D9D205E4-CA2C-41E7-BB5B-A31EF507EE88}" type="presParOf" srcId="{3F8910A5-C563-449D-928B-8F23779A6709}" destId="{B2B4CDA5-4CB6-452F-AAA6-D658D01319BE}" srcOrd="11" destOrd="0" presId="urn:microsoft.com/office/officeart/2011/layout/CircleProcess"/>
    <dgm:cxn modelId="{ADC9DCEA-FFDB-422E-992A-32C027E2ABD3}" type="presParOf" srcId="{3F8910A5-C563-449D-928B-8F23779A6709}" destId="{AE4F31F2-62FE-4CE4-BC21-D6CB3864A598}" srcOrd="12" destOrd="0" presId="urn:microsoft.com/office/officeart/2011/layout/CircleProcess"/>
    <dgm:cxn modelId="{2D020560-9F99-414B-A295-F1BE009E770E}" type="presParOf" srcId="{AE4F31F2-62FE-4CE4-BC21-D6CB3864A598}" destId="{0CB24E43-7307-4E60-83D8-9F39A907ABAE}" srcOrd="0" destOrd="0" presId="urn:microsoft.com/office/officeart/2011/layout/CircleProcess"/>
    <dgm:cxn modelId="{3B17700C-B942-4B0E-BA00-336180BDE01E}" type="presParOf" srcId="{3F8910A5-C563-449D-928B-8F23779A6709}" destId="{5C63EFBE-D689-466B-815D-D3865B0FCC26}" srcOrd="13" destOrd="0" presId="urn:microsoft.com/office/officeart/2011/layout/CircleProcess"/>
    <dgm:cxn modelId="{662AB52C-8C62-4FF0-ADB2-46E987BD4758}" type="presParOf" srcId="{5C63EFBE-D689-466B-815D-D3865B0FCC26}" destId="{FDF9AE20-29C9-4C91-A05B-09FA030A420F}" srcOrd="0" destOrd="0" presId="urn:microsoft.com/office/officeart/2011/layout/CircleProcess"/>
    <dgm:cxn modelId="{0B6D7396-615B-4B72-AD74-A6AD49A42CFD}" type="presParOf" srcId="{3F8910A5-C563-449D-928B-8F23779A6709}" destId="{EA98D270-28E8-428A-A95C-EA2F2103B99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FE2D04-5CB4-4707-B16C-1D89B51002E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543D56-7614-4973-BDCE-8DBB7686A6F9}">
      <dgm:prSet phldrT="[Text]" custT="1"/>
      <dgm:spPr/>
      <dgm:t>
        <a:bodyPr/>
        <a:lstStyle/>
        <a:p>
          <a:r>
            <a:rPr lang="en-MY" sz="1400" b="1" dirty="0" smtClean="0">
              <a:latin typeface="Century Gothic" panose="020B0502020202020204" pitchFamily="34" charset="0"/>
            </a:rPr>
            <a:t>BAHAGIAN A : MAKLUMAT PENYEDIA TVET</a:t>
          </a:r>
        </a:p>
        <a:p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Mengandungi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maklumat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berkaitan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profil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institusi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endParaRPr lang="en-US" sz="1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F309287-0D76-494F-8710-6545C95A9322}" type="parTrans" cxnId="{CBA7D786-7529-4818-8000-CAFBADA18969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22BF6893-66D2-47DA-89C1-00A0A125EFC3}" type="sibTrans" cxnId="{CBA7D786-7529-4818-8000-CAFBADA18969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B0C70A53-3F24-4FE5-904C-9857059DA218}">
      <dgm:prSet phldrT="[Text]" custT="1"/>
      <dgm:spPr/>
      <dgm:t>
        <a:bodyPr/>
        <a:lstStyle/>
        <a:p>
          <a:r>
            <a:rPr lang="en-MY" sz="1400" b="1" dirty="0" smtClean="0">
              <a:latin typeface="Century Gothic" panose="020B0502020202020204" pitchFamily="34" charset="0"/>
            </a:rPr>
            <a:t>BAHAGIAN B : MAKLUMAT PROGRAM </a:t>
          </a:r>
        </a:p>
        <a:p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Bahagian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yang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menjelaskan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tentang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program yang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ditawarkan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termasuk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nama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tahap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jumlah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kredit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tempoh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pengajian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syarat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kelayakan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masuk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, mod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penyampaian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dan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badan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penganugerahan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endParaRPr lang="en-US" sz="1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C95BE13A-2869-44C3-A140-DB519AB3969D}" type="parTrans" cxnId="{444358CB-845B-4B45-9A1C-DA84DF170577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C590B886-146A-4503-A7B6-9C6DDD9BAF3D}" type="sibTrans" cxnId="{444358CB-845B-4B45-9A1C-DA84DF170577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EE2DA234-DB53-4FC8-9AEC-BDD282E19E7F}">
      <dgm:prSet phldrT="[Text]" custT="1"/>
      <dgm:spPr/>
      <dgm:t>
        <a:bodyPr/>
        <a:lstStyle/>
        <a:p>
          <a:r>
            <a:rPr lang="en-US" sz="1400" b="1" u="none" dirty="0" smtClean="0">
              <a:latin typeface="Century Gothic" panose="020B0502020202020204" pitchFamily="34" charset="0"/>
              <a:cs typeface="Arial" panose="020B0604020202020204" pitchFamily="34" charset="0"/>
            </a:rPr>
            <a:t>BAHAGIAN C : DOKUMEN JAMINAN KUALITI TVET</a:t>
          </a:r>
        </a:p>
        <a:p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Bahagian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yang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menjelaskan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informasi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tentang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standard yang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terdapat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dalam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tujuh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bidang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yang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dinyatakan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dalam</a:t>
          </a:r>
          <a:r>
            <a:rPr lang="en-US" sz="1400" dirty="0" smtClean="0">
              <a:latin typeface="Century Gothic" panose="020B0502020202020204" pitchFamily="34" charset="0"/>
              <a:cs typeface="Arial" panose="020B0604020202020204" pitchFamily="34" charset="0"/>
            </a:rPr>
            <a:t> COPTPA</a:t>
          </a:r>
          <a:endParaRPr lang="en-US" sz="1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2046FD7-F0B9-4D31-B2B9-722600F00FB7}" type="parTrans" cxnId="{B1DB3C4A-CFB3-4E8D-B317-C48A5DF8D72B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1A2515F4-8670-4AEC-BCE4-493E43264A4E}" type="sibTrans" cxnId="{B1DB3C4A-CFB3-4E8D-B317-C48A5DF8D72B}">
      <dgm:prSet/>
      <dgm:spPr/>
      <dgm:t>
        <a:bodyPr/>
        <a:lstStyle/>
        <a:p>
          <a:endParaRPr lang="en-US" sz="1400">
            <a:latin typeface="Century Gothic" panose="020B0502020202020204" pitchFamily="34" charset="0"/>
          </a:endParaRPr>
        </a:p>
      </dgm:t>
    </dgm:pt>
    <dgm:pt modelId="{8049D2B9-00BF-49CC-96B2-ABAF2B59D2E7}" type="pres">
      <dgm:prSet presAssocID="{3CFE2D04-5CB4-4707-B16C-1D89B51002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640C6F-ABD4-44A7-A828-31D7FF2B7797}" type="pres">
      <dgm:prSet presAssocID="{3CFE2D04-5CB4-4707-B16C-1D89B51002ED}" presName="Name1" presStyleCnt="0"/>
      <dgm:spPr/>
      <dgm:t>
        <a:bodyPr/>
        <a:lstStyle/>
        <a:p>
          <a:endParaRPr lang="en-US"/>
        </a:p>
      </dgm:t>
    </dgm:pt>
    <dgm:pt modelId="{93871970-BC79-45F1-B8DF-6BCFF84E8A9F}" type="pres">
      <dgm:prSet presAssocID="{3CFE2D04-5CB4-4707-B16C-1D89B51002ED}" presName="cycle" presStyleCnt="0"/>
      <dgm:spPr/>
      <dgm:t>
        <a:bodyPr/>
        <a:lstStyle/>
        <a:p>
          <a:endParaRPr lang="en-US"/>
        </a:p>
      </dgm:t>
    </dgm:pt>
    <dgm:pt modelId="{86E9A1F8-4C2E-410E-B56F-DB1B598B4BB7}" type="pres">
      <dgm:prSet presAssocID="{3CFE2D04-5CB4-4707-B16C-1D89B51002ED}" presName="srcNode" presStyleLbl="node1" presStyleIdx="0" presStyleCnt="3"/>
      <dgm:spPr/>
      <dgm:t>
        <a:bodyPr/>
        <a:lstStyle/>
        <a:p>
          <a:endParaRPr lang="en-US"/>
        </a:p>
      </dgm:t>
    </dgm:pt>
    <dgm:pt modelId="{FB317809-795C-4217-A7AB-E682EADC9014}" type="pres">
      <dgm:prSet presAssocID="{3CFE2D04-5CB4-4707-B16C-1D89B51002ED}" presName="conn" presStyleLbl="parChTrans1D2" presStyleIdx="0" presStyleCnt="1"/>
      <dgm:spPr/>
      <dgm:t>
        <a:bodyPr/>
        <a:lstStyle/>
        <a:p>
          <a:endParaRPr lang="en-US"/>
        </a:p>
      </dgm:t>
    </dgm:pt>
    <dgm:pt modelId="{92F17F93-7241-4CCC-99D4-D093A9EF349A}" type="pres">
      <dgm:prSet presAssocID="{3CFE2D04-5CB4-4707-B16C-1D89B51002ED}" presName="extraNode" presStyleLbl="node1" presStyleIdx="0" presStyleCnt="3"/>
      <dgm:spPr/>
      <dgm:t>
        <a:bodyPr/>
        <a:lstStyle/>
        <a:p>
          <a:endParaRPr lang="en-US"/>
        </a:p>
      </dgm:t>
    </dgm:pt>
    <dgm:pt modelId="{D145F6D2-B089-49FB-B188-59A06DBEB39B}" type="pres">
      <dgm:prSet presAssocID="{3CFE2D04-5CB4-4707-B16C-1D89B51002ED}" presName="dstNode" presStyleLbl="node1" presStyleIdx="0" presStyleCnt="3"/>
      <dgm:spPr/>
      <dgm:t>
        <a:bodyPr/>
        <a:lstStyle/>
        <a:p>
          <a:endParaRPr lang="en-US"/>
        </a:p>
      </dgm:t>
    </dgm:pt>
    <dgm:pt modelId="{D095B027-FCFD-4798-AFDC-B0794F320069}" type="pres">
      <dgm:prSet presAssocID="{B9543D56-7614-4973-BDCE-8DBB7686A6F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FF07F-7685-4000-A4D8-DBD3DDC670DE}" type="pres">
      <dgm:prSet presAssocID="{B9543D56-7614-4973-BDCE-8DBB7686A6F9}" presName="accent_1" presStyleCnt="0"/>
      <dgm:spPr/>
      <dgm:t>
        <a:bodyPr/>
        <a:lstStyle/>
        <a:p>
          <a:endParaRPr lang="en-US"/>
        </a:p>
      </dgm:t>
    </dgm:pt>
    <dgm:pt modelId="{8396D9F4-06D5-4E30-B1CF-BEF156961303}" type="pres">
      <dgm:prSet presAssocID="{B9543D56-7614-4973-BDCE-8DBB7686A6F9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7B77D6B2-92FB-4E43-AB27-5E831C2CB059}" type="pres">
      <dgm:prSet presAssocID="{B0C70A53-3F24-4FE5-904C-9857059DA21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53A6E-23D9-4BF1-8C9D-228524D56909}" type="pres">
      <dgm:prSet presAssocID="{B0C70A53-3F24-4FE5-904C-9857059DA218}" presName="accent_2" presStyleCnt="0"/>
      <dgm:spPr/>
      <dgm:t>
        <a:bodyPr/>
        <a:lstStyle/>
        <a:p>
          <a:endParaRPr lang="en-US"/>
        </a:p>
      </dgm:t>
    </dgm:pt>
    <dgm:pt modelId="{58C48A7D-5F02-4112-90A2-B26CDB652C03}" type="pres">
      <dgm:prSet presAssocID="{B0C70A53-3F24-4FE5-904C-9857059DA218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19693C02-6B72-4BB2-BB18-117280D06749}" type="pres">
      <dgm:prSet presAssocID="{EE2DA234-DB53-4FC8-9AEC-BDD282E19E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36F4-182F-4F20-8726-0F3E87EA5852}" type="pres">
      <dgm:prSet presAssocID="{EE2DA234-DB53-4FC8-9AEC-BDD282E19E7F}" presName="accent_3" presStyleCnt="0"/>
      <dgm:spPr/>
      <dgm:t>
        <a:bodyPr/>
        <a:lstStyle/>
        <a:p>
          <a:endParaRPr lang="en-US"/>
        </a:p>
      </dgm:t>
    </dgm:pt>
    <dgm:pt modelId="{70A769CC-A3B4-4953-BA60-F6EB9D0E84CB}" type="pres">
      <dgm:prSet presAssocID="{EE2DA234-DB53-4FC8-9AEC-BDD282E19E7F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213067C3-4F5A-44C9-AD9C-3589C2BB8188}" type="presOf" srcId="{22BF6893-66D2-47DA-89C1-00A0A125EFC3}" destId="{FB317809-795C-4217-A7AB-E682EADC9014}" srcOrd="0" destOrd="0" presId="urn:microsoft.com/office/officeart/2008/layout/VerticalCurvedList"/>
    <dgm:cxn modelId="{444358CB-845B-4B45-9A1C-DA84DF170577}" srcId="{3CFE2D04-5CB4-4707-B16C-1D89B51002ED}" destId="{B0C70A53-3F24-4FE5-904C-9857059DA218}" srcOrd="1" destOrd="0" parTransId="{C95BE13A-2869-44C3-A140-DB519AB3969D}" sibTransId="{C590B886-146A-4503-A7B6-9C6DDD9BAF3D}"/>
    <dgm:cxn modelId="{329E06B5-1C56-4522-9470-A3B52D42AF47}" type="presOf" srcId="{B9543D56-7614-4973-BDCE-8DBB7686A6F9}" destId="{D095B027-FCFD-4798-AFDC-B0794F320069}" srcOrd="0" destOrd="0" presId="urn:microsoft.com/office/officeart/2008/layout/VerticalCurvedList"/>
    <dgm:cxn modelId="{B1DB3C4A-CFB3-4E8D-B317-C48A5DF8D72B}" srcId="{3CFE2D04-5CB4-4707-B16C-1D89B51002ED}" destId="{EE2DA234-DB53-4FC8-9AEC-BDD282E19E7F}" srcOrd="2" destOrd="0" parTransId="{72046FD7-F0B9-4D31-B2B9-722600F00FB7}" sibTransId="{1A2515F4-8670-4AEC-BCE4-493E43264A4E}"/>
    <dgm:cxn modelId="{2B3890D8-A674-4AB7-A848-2D2D17B990B6}" type="presOf" srcId="{B0C70A53-3F24-4FE5-904C-9857059DA218}" destId="{7B77D6B2-92FB-4E43-AB27-5E831C2CB059}" srcOrd="0" destOrd="0" presId="urn:microsoft.com/office/officeart/2008/layout/VerticalCurvedList"/>
    <dgm:cxn modelId="{1723793D-DCCB-442F-9368-1E6FDFFF017D}" type="presOf" srcId="{3CFE2D04-5CB4-4707-B16C-1D89B51002ED}" destId="{8049D2B9-00BF-49CC-96B2-ABAF2B59D2E7}" srcOrd="0" destOrd="0" presId="urn:microsoft.com/office/officeart/2008/layout/VerticalCurvedList"/>
    <dgm:cxn modelId="{17575989-148C-4555-AC2D-B10A557E6B20}" type="presOf" srcId="{EE2DA234-DB53-4FC8-9AEC-BDD282E19E7F}" destId="{19693C02-6B72-4BB2-BB18-117280D06749}" srcOrd="0" destOrd="0" presId="urn:microsoft.com/office/officeart/2008/layout/VerticalCurvedList"/>
    <dgm:cxn modelId="{CBA7D786-7529-4818-8000-CAFBADA18969}" srcId="{3CFE2D04-5CB4-4707-B16C-1D89B51002ED}" destId="{B9543D56-7614-4973-BDCE-8DBB7686A6F9}" srcOrd="0" destOrd="0" parTransId="{7F309287-0D76-494F-8710-6545C95A9322}" sibTransId="{22BF6893-66D2-47DA-89C1-00A0A125EFC3}"/>
    <dgm:cxn modelId="{729DF020-0A8B-4F63-A5E7-030C6AA3ABC3}" type="presParOf" srcId="{8049D2B9-00BF-49CC-96B2-ABAF2B59D2E7}" destId="{E1640C6F-ABD4-44A7-A828-31D7FF2B7797}" srcOrd="0" destOrd="0" presId="urn:microsoft.com/office/officeart/2008/layout/VerticalCurvedList"/>
    <dgm:cxn modelId="{03D226A4-B598-466D-91ED-9E92426E3409}" type="presParOf" srcId="{E1640C6F-ABD4-44A7-A828-31D7FF2B7797}" destId="{93871970-BC79-45F1-B8DF-6BCFF84E8A9F}" srcOrd="0" destOrd="0" presId="urn:microsoft.com/office/officeart/2008/layout/VerticalCurvedList"/>
    <dgm:cxn modelId="{9E79DFF6-2D09-48EC-BA33-04C159C2B611}" type="presParOf" srcId="{93871970-BC79-45F1-B8DF-6BCFF84E8A9F}" destId="{86E9A1F8-4C2E-410E-B56F-DB1B598B4BB7}" srcOrd="0" destOrd="0" presId="urn:microsoft.com/office/officeart/2008/layout/VerticalCurvedList"/>
    <dgm:cxn modelId="{E6690B50-6E4A-48A3-A9CD-F18697363358}" type="presParOf" srcId="{93871970-BC79-45F1-B8DF-6BCFF84E8A9F}" destId="{FB317809-795C-4217-A7AB-E682EADC9014}" srcOrd="1" destOrd="0" presId="urn:microsoft.com/office/officeart/2008/layout/VerticalCurvedList"/>
    <dgm:cxn modelId="{2668E1AE-493B-4B6A-90F0-BA3B8AFD9570}" type="presParOf" srcId="{93871970-BC79-45F1-B8DF-6BCFF84E8A9F}" destId="{92F17F93-7241-4CCC-99D4-D093A9EF349A}" srcOrd="2" destOrd="0" presId="urn:microsoft.com/office/officeart/2008/layout/VerticalCurvedList"/>
    <dgm:cxn modelId="{40988593-DCBB-47FB-A8B3-31C50913EF1C}" type="presParOf" srcId="{93871970-BC79-45F1-B8DF-6BCFF84E8A9F}" destId="{D145F6D2-B089-49FB-B188-59A06DBEB39B}" srcOrd="3" destOrd="0" presId="urn:microsoft.com/office/officeart/2008/layout/VerticalCurvedList"/>
    <dgm:cxn modelId="{2616D244-7303-4466-B2BF-A5647A719D00}" type="presParOf" srcId="{E1640C6F-ABD4-44A7-A828-31D7FF2B7797}" destId="{D095B027-FCFD-4798-AFDC-B0794F320069}" srcOrd="1" destOrd="0" presId="urn:microsoft.com/office/officeart/2008/layout/VerticalCurvedList"/>
    <dgm:cxn modelId="{0F163084-DB7B-41BE-B24B-9E76F0CECACD}" type="presParOf" srcId="{E1640C6F-ABD4-44A7-A828-31D7FF2B7797}" destId="{B88FF07F-7685-4000-A4D8-DBD3DDC670DE}" srcOrd="2" destOrd="0" presId="urn:microsoft.com/office/officeart/2008/layout/VerticalCurvedList"/>
    <dgm:cxn modelId="{B62A8076-AD05-4D96-A9A8-E335B8263B0B}" type="presParOf" srcId="{B88FF07F-7685-4000-A4D8-DBD3DDC670DE}" destId="{8396D9F4-06D5-4E30-B1CF-BEF156961303}" srcOrd="0" destOrd="0" presId="urn:microsoft.com/office/officeart/2008/layout/VerticalCurvedList"/>
    <dgm:cxn modelId="{0F336B88-2DD2-4023-81D3-CFD6E8AC7776}" type="presParOf" srcId="{E1640C6F-ABD4-44A7-A828-31D7FF2B7797}" destId="{7B77D6B2-92FB-4E43-AB27-5E831C2CB059}" srcOrd="3" destOrd="0" presId="urn:microsoft.com/office/officeart/2008/layout/VerticalCurvedList"/>
    <dgm:cxn modelId="{6E593EC6-1B56-4CE6-BD69-51F3D98694CC}" type="presParOf" srcId="{E1640C6F-ABD4-44A7-A828-31D7FF2B7797}" destId="{9AC53A6E-23D9-4BF1-8C9D-228524D56909}" srcOrd="4" destOrd="0" presId="urn:microsoft.com/office/officeart/2008/layout/VerticalCurvedList"/>
    <dgm:cxn modelId="{1C0404D4-8747-40B0-852B-0DAC62DC1569}" type="presParOf" srcId="{9AC53A6E-23D9-4BF1-8C9D-228524D56909}" destId="{58C48A7D-5F02-4112-90A2-B26CDB652C03}" srcOrd="0" destOrd="0" presId="urn:microsoft.com/office/officeart/2008/layout/VerticalCurvedList"/>
    <dgm:cxn modelId="{4CE33E04-D49C-4DB4-9860-10FD9DC0004E}" type="presParOf" srcId="{E1640C6F-ABD4-44A7-A828-31D7FF2B7797}" destId="{19693C02-6B72-4BB2-BB18-117280D06749}" srcOrd="5" destOrd="0" presId="urn:microsoft.com/office/officeart/2008/layout/VerticalCurvedList"/>
    <dgm:cxn modelId="{E1839014-A349-4A51-887E-31E9EE9EF707}" type="presParOf" srcId="{E1640C6F-ABD4-44A7-A828-31D7FF2B7797}" destId="{981E36F4-182F-4F20-8726-0F3E87EA5852}" srcOrd="6" destOrd="0" presId="urn:microsoft.com/office/officeart/2008/layout/VerticalCurvedList"/>
    <dgm:cxn modelId="{08B6673E-B459-40A1-ACF1-974C91ECB11A}" type="presParOf" srcId="{981E36F4-182F-4F20-8726-0F3E87EA5852}" destId="{70A769CC-A3B4-4953-BA60-F6EB9D0E84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FA2F-9D06-49A5-AF76-5B079B871EE8}">
      <dsp:nvSpPr>
        <dsp:cNvPr id="0" name=""/>
        <dsp:cNvSpPr/>
      </dsp:nvSpPr>
      <dsp:spPr>
        <a:xfrm>
          <a:off x="3699456" y="0"/>
          <a:ext cx="2132984" cy="21330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F1F8F8-4BD2-41AC-BBAE-A48278530725}">
      <dsp:nvSpPr>
        <dsp:cNvPr id="0" name=""/>
        <dsp:cNvSpPr/>
      </dsp:nvSpPr>
      <dsp:spPr>
        <a:xfrm>
          <a:off x="4170385" y="772540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LATAR BELAKANG 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4170385" y="772540"/>
        <a:ext cx="1190326" cy="594897"/>
      </dsp:txXfrm>
    </dsp:sp>
    <dsp:sp modelId="{0B15D7F8-AF23-4C7C-999D-0675C3F59BC4}">
      <dsp:nvSpPr>
        <dsp:cNvPr id="0" name=""/>
        <dsp:cNvSpPr/>
      </dsp:nvSpPr>
      <dsp:spPr>
        <a:xfrm>
          <a:off x="3106894" y="1225598"/>
          <a:ext cx="2132984" cy="21330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4ABA84-A7C0-4296-A500-C0B54085F67F}">
      <dsp:nvSpPr>
        <dsp:cNvPr id="0" name=""/>
        <dsp:cNvSpPr/>
      </dsp:nvSpPr>
      <dsp:spPr>
        <a:xfrm>
          <a:off x="3575422" y="2000892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STANDARD TVET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3575422" y="2000892"/>
        <a:ext cx="1190326" cy="594897"/>
      </dsp:txXfrm>
    </dsp:sp>
    <dsp:sp modelId="{075DCF94-D391-4389-9C53-BF64689AE0DB}">
      <dsp:nvSpPr>
        <dsp:cNvPr id="0" name=""/>
        <dsp:cNvSpPr/>
      </dsp:nvSpPr>
      <dsp:spPr>
        <a:xfrm>
          <a:off x="3699456" y="2456705"/>
          <a:ext cx="2132984" cy="213309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CE7A3-96CB-42E6-98E7-8FDBA71351EA}">
      <dsp:nvSpPr>
        <dsp:cNvPr id="0" name=""/>
        <dsp:cNvSpPr/>
      </dsp:nvSpPr>
      <dsp:spPr>
        <a:xfrm>
          <a:off x="4170385" y="3228556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Q&amp;A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4170385" y="3228556"/>
        <a:ext cx="1190326" cy="594897"/>
      </dsp:txXfrm>
    </dsp:sp>
    <dsp:sp modelId="{486F002F-4623-4A8F-91CC-B386462B76AD}">
      <dsp:nvSpPr>
        <dsp:cNvPr id="0" name=""/>
        <dsp:cNvSpPr/>
      </dsp:nvSpPr>
      <dsp:spPr>
        <a:xfrm>
          <a:off x="3106894" y="3684368"/>
          <a:ext cx="2132984" cy="21330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B9908E-0912-4CB6-842F-8CA3A72E2DB9}">
      <dsp:nvSpPr>
        <dsp:cNvPr id="0" name=""/>
        <dsp:cNvSpPr/>
      </dsp:nvSpPr>
      <dsp:spPr>
        <a:xfrm>
          <a:off x="3588647" y="4464494"/>
          <a:ext cx="1739947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PROSES AKREDITASI/ PENTAULIAHAN PROGRAM TVET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3588647" y="4464494"/>
        <a:ext cx="1739947" cy="594897"/>
      </dsp:txXfrm>
    </dsp:sp>
    <dsp:sp modelId="{084F354B-E1E8-4FE6-B477-B89C5166282B}">
      <dsp:nvSpPr>
        <dsp:cNvPr id="0" name=""/>
        <dsp:cNvSpPr/>
      </dsp:nvSpPr>
      <dsp:spPr>
        <a:xfrm>
          <a:off x="3851098" y="5051806"/>
          <a:ext cx="1832502" cy="18335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EA9574-21E0-4BDF-ABBD-8BD45178E11D}">
      <dsp:nvSpPr>
        <dsp:cNvPr id="0" name=""/>
        <dsp:cNvSpPr/>
      </dsp:nvSpPr>
      <dsp:spPr>
        <a:xfrm>
          <a:off x="4170385" y="5685261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Q&amp;A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4170385" y="5685261"/>
        <a:ext cx="1190326" cy="594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FA2F-9D06-49A5-AF76-5B079B871EE8}">
      <dsp:nvSpPr>
        <dsp:cNvPr id="0" name=""/>
        <dsp:cNvSpPr/>
      </dsp:nvSpPr>
      <dsp:spPr>
        <a:xfrm>
          <a:off x="3699456" y="0"/>
          <a:ext cx="2132984" cy="21330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F1F8F8-4BD2-41AC-BBAE-A48278530725}">
      <dsp:nvSpPr>
        <dsp:cNvPr id="0" name=""/>
        <dsp:cNvSpPr/>
      </dsp:nvSpPr>
      <dsp:spPr>
        <a:xfrm>
          <a:off x="4170385" y="772540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entury Gothic" panose="020B0502020202020204" pitchFamily="34" charset="0"/>
            </a:rPr>
            <a:t>LATAR BELAKANG 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4170385" y="772540"/>
        <a:ext cx="1190326" cy="594897"/>
      </dsp:txXfrm>
    </dsp:sp>
    <dsp:sp modelId="{0B15D7F8-AF23-4C7C-999D-0675C3F59BC4}">
      <dsp:nvSpPr>
        <dsp:cNvPr id="0" name=""/>
        <dsp:cNvSpPr/>
      </dsp:nvSpPr>
      <dsp:spPr>
        <a:xfrm>
          <a:off x="3106894" y="1225598"/>
          <a:ext cx="2132984" cy="21330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4ABA84-A7C0-4296-A500-C0B54085F67F}">
      <dsp:nvSpPr>
        <dsp:cNvPr id="0" name=""/>
        <dsp:cNvSpPr/>
      </dsp:nvSpPr>
      <dsp:spPr>
        <a:xfrm>
          <a:off x="3575422" y="2000892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STANDARD TVET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3575422" y="2000892"/>
        <a:ext cx="1190326" cy="594897"/>
      </dsp:txXfrm>
    </dsp:sp>
    <dsp:sp modelId="{075DCF94-D391-4389-9C53-BF64689AE0DB}">
      <dsp:nvSpPr>
        <dsp:cNvPr id="0" name=""/>
        <dsp:cNvSpPr/>
      </dsp:nvSpPr>
      <dsp:spPr>
        <a:xfrm>
          <a:off x="3699456" y="2456705"/>
          <a:ext cx="2132984" cy="213309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CE7A3-96CB-42E6-98E7-8FDBA71351EA}">
      <dsp:nvSpPr>
        <dsp:cNvPr id="0" name=""/>
        <dsp:cNvSpPr/>
      </dsp:nvSpPr>
      <dsp:spPr>
        <a:xfrm>
          <a:off x="4170385" y="3228556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Q&amp;A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4170385" y="3228556"/>
        <a:ext cx="1190326" cy="594897"/>
      </dsp:txXfrm>
    </dsp:sp>
    <dsp:sp modelId="{486F002F-4623-4A8F-91CC-B386462B76AD}">
      <dsp:nvSpPr>
        <dsp:cNvPr id="0" name=""/>
        <dsp:cNvSpPr/>
      </dsp:nvSpPr>
      <dsp:spPr>
        <a:xfrm>
          <a:off x="3106894" y="3684368"/>
          <a:ext cx="2132984" cy="21330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B9908E-0912-4CB6-842F-8CA3A72E2DB9}">
      <dsp:nvSpPr>
        <dsp:cNvPr id="0" name=""/>
        <dsp:cNvSpPr/>
      </dsp:nvSpPr>
      <dsp:spPr>
        <a:xfrm>
          <a:off x="3588647" y="4464494"/>
          <a:ext cx="1739947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PROSES AKREDITASI/ PENTAULIAHAN PROGRAM TVET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3588647" y="4464494"/>
        <a:ext cx="1739947" cy="594897"/>
      </dsp:txXfrm>
    </dsp:sp>
    <dsp:sp modelId="{084F354B-E1E8-4FE6-B477-B89C5166282B}">
      <dsp:nvSpPr>
        <dsp:cNvPr id="0" name=""/>
        <dsp:cNvSpPr/>
      </dsp:nvSpPr>
      <dsp:spPr>
        <a:xfrm>
          <a:off x="3851098" y="5051806"/>
          <a:ext cx="1832502" cy="18335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EA9574-21E0-4BDF-ABBD-8BD45178E11D}">
      <dsp:nvSpPr>
        <dsp:cNvPr id="0" name=""/>
        <dsp:cNvSpPr/>
      </dsp:nvSpPr>
      <dsp:spPr>
        <a:xfrm>
          <a:off x="4170385" y="5685261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Q&amp;A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4170385" y="5685261"/>
        <a:ext cx="1190326" cy="594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AC07-8ED5-4F3B-86AB-1F5772830287}">
      <dsp:nvSpPr>
        <dsp:cNvPr id="0" name=""/>
        <dsp:cNvSpPr/>
      </dsp:nvSpPr>
      <dsp:spPr>
        <a:xfrm>
          <a:off x="3949963" y="4048540"/>
          <a:ext cx="1077325" cy="322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52"/>
              </a:lnTo>
              <a:lnTo>
                <a:pt x="1077325" y="161452"/>
              </a:lnTo>
              <a:lnTo>
                <a:pt x="1077325" y="322904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4D886-EFCE-4DE1-8DBF-A2BE2A756534}">
      <dsp:nvSpPr>
        <dsp:cNvPr id="0" name=""/>
        <dsp:cNvSpPr/>
      </dsp:nvSpPr>
      <dsp:spPr>
        <a:xfrm>
          <a:off x="2791581" y="5240435"/>
          <a:ext cx="751430" cy="461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92"/>
              </a:lnTo>
              <a:lnTo>
                <a:pt x="751430" y="461292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C5B42-A31D-4869-9DE3-6A77D26E1239}">
      <dsp:nvSpPr>
        <dsp:cNvPr id="0" name=""/>
        <dsp:cNvSpPr/>
      </dsp:nvSpPr>
      <dsp:spPr>
        <a:xfrm>
          <a:off x="2791581" y="4048540"/>
          <a:ext cx="1158382" cy="322904"/>
        </a:xfrm>
        <a:custGeom>
          <a:avLst/>
          <a:gdLst/>
          <a:ahLst/>
          <a:cxnLst/>
          <a:rect l="0" t="0" r="0" b="0"/>
          <a:pathLst>
            <a:path>
              <a:moveTo>
                <a:pt x="1158382" y="0"/>
              </a:moveTo>
              <a:lnTo>
                <a:pt x="1158382" y="161452"/>
              </a:lnTo>
              <a:lnTo>
                <a:pt x="0" y="161452"/>
              </a:lnTo>
              <a:lnTo>
                <a:pt x="0" y="322904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E310B-6FEF-4DEE-A7E7-B78C567B513F}">
      <dsp:nvSpPr>
        <dsp:cNvPr id="0" name=""/>
        <dsp:cNvSpPr/>
      </dsp:nvSpPr>
      <dsp:spPr>
        <a:xfrm>
          <a:off x="3904243" y="2956814"/>
          <a:ext cx="91440" cy="3229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904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F1531-5EDD-4C7B-9D35-932E39875BC1}">
      <dsp:nvSpPr>
        <dsp:cNvPr id="0" name=""/>
        <dsp:cNvSpPr/>
      </dsp:nvSpPr>
      <dsp:spPr>
        <a:xfrm>
          <a:off x="3904243" y="1865089"/>
          <a:ext cx="91440" cy="3229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904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FBD09-3B65-410E-A66E-B66C1A7BFC73}">
      <dsp:nvSpPr>
        <dsp:cNvPr id="0" name=""/>
        <dsp:cNvSpPr/>
      </dsp:nvSpPr>
      <dsp:spPr>
        <a:xfrm>
          <a:off x="3019690" y="773363"/>
          <a:ext cx="930273" cy="322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52"/>
              </a:lnTo>
              <a:lnTo>
                <a:pt x="930273" y="161452"/>
              </a:lnTo>
              <a:lnTo>
                <a:pt x="930273" y="322904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EB9A8-05E0-4A7C-B60C-F1A18AB37182}">
      <dsp:nvSpPr>
        <dsp:cNvPr id="0" name=""/>
        <dsp:cNvSpPr/>
      </dsp:nvSpPr>
      <dsp:spPr>
        <a:xfrm>
          <a:off x="2089417" y="773363"/>
          <a:ext cx="930273" cy="322904"/>
        </a:xfrm>
        <a:custGeom>
          <a:avLst/>
          <a:gdLst/>
          <a:ahLst/>
          <a:cxnLst/>
          <a:rect l="0" t="0" r="0" b="0"/>
          <a:pathLst>
            <a:path>
              <a:moveTo>
                <a:pt x="930273" y="0"/>
              </a:moveTo>
              <a:lnTo>
                <a:pt x="930273" y="161452"/>
              </a:lnTo>
              <a:lnTo>
                <a:pt x="0" y="161452"/>
              </a:lnTo>
              <a:lnTo>
                <a:pt x="0" y="322904"/>
              </a:lnTo>
            </a:path>
          </a:pathLst>
        </a:custGeom>
        <a:noFill/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09E42-DFEA-454F-95F8-0854ACA507A7}">
      <dsp:nvSpPr>
        <dsp:cNvPr id="0" name=""/>
        <dsp:cNvSpPr/>
      </dsp:nvSpPr>
      <dsp:spPr>
        <a:xfrm>
          <a:off x="2520280" y="4543"/>
          <a:ext cx="998821" cy="768820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F02F8-2083-4644-9A12-5AA12A4EF749}">
      <dsp:nvSpPr>
        <dsp:cNvPr id="0" name=""/>
        <dsp:cNvSpPr/>
      </dsp:nvSpPr>
      <dsp:spPr>
        <a:xfrm>
          <a:off x="2520280" y="4543"/>
          <a:ext cx="998821" cy="768820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625AA-00EC-428F-B276-34E5A950699A}">
      <dsp:nvSpPr>
        <dsp:cNvPr id="0" name=""/>
        <dsp:cNvSpPr/>
      </dsp:nvSpPr>
      <dsp:spPr>
        <a:xfrm>
          <a:off x="2020869" y="142930"/>
          <a:ext cx="1997642" cy="4920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/>
              <a:latin typeface="Gill Sans MT Condensed" panose="020B0506020104020203" pitchFamily="34" charset="0"/>
            </a:rPr>
            <a:t>SISTEM JK TUNGGAL TVET</a:t>
          </a:r>
          <a:endParaRPr lang="en-MY" sz="2000" b="0" kern="1200" dirty="0">
            <a:effectLst/>
          </a:endParaRPr>
        </a:p>
      </dsp:txBody>
      <dsp:txXfrm>
        <a:off x="2020869" y="142930"/>
        <a:ext cx="1997642" cy="492045"/>
      </dsp:txXfrm>
    </dsp:sp>
    <dsp:sp modelId="{CC51B692-B2FA-4BF5-86E3-A1E4EBEC0569}">
      <dsp:nvSpPr>
        <dsp:cNvPr id="0" name=""/>
        <dsp:cNvSpPr/>
      </dsp:nvSpPr>
      <dsp:spPr>
        <a:xfrm>
          <a:off x="1705007" y="1096268"/>
          <a:ext cx="768820" cy="768820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E018C-198A-4F5E-8896-F3E70222E63E}">
      <dsp:nvSpPr>
        <dsp:cNvPr id="0" name=""/>
        <dsp:cNvSpPr/>
      </dsp:nvSpPr>
      <dsp:spPr>
        <a:xfrm>
          <a:off x="1705007" y="1096268"/>
          <a:ext cx="768820" cy="768820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C9083-A33D-4D11-B7C9-1BEBC0293419}">
      <dsp:nvSpPr>
        <dsp:cNvPr id="0" name=""/>
        <dsp:cNvSpPr/>
      </dsp:nvSpPr>
      <dsp:spPr>
        <a:xfrm>
          <a:off x="1320596" y="1234656"/>
          <a:ext cx="1537641" cy="4920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KKM (MQF) 2.0</a:t>
          </a:r>
          <a:endParaRPr lang="en-MY" sz="1800" b="0" kern="1200" dirty="0"/>
        </a:p>
      </dsp:txBody>
      <dsp:txXfrm>
        <a:off x="1320596" y="1234656"/>
        <a:ext cx="1537641" cy="492045"/>
      </dsp:txXfrm>
    </dsp:sp>
    <dsp:sp modelId="{A6C98BED-66A7-453B-B9AC-7B22AD8BCF61}">
      <dsp:nvSpPr>
        <dsp:cNvPr id="0" name=""/>
        <dsp:cNvSpPr/>
      </dsp:nvSpPr>
      <dsp:spPr>
        <a:xfrm>
          <a:off x="3565553" y="1096268"/>
          <a:ext cx="768820" cy="768820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1F8B5-EC7F-4C0C-AD6D-4EA47E119FD1}">
      <dsp:nvSpPr>
        <dsp:cNvPr id="0" name=""/>
        <dsp:cNvSpPr/>
      </dsp:nvSpPr>
      <dsp:spPr>
        <a:xfrm>
          <a:off x="3565553" y="1096268"/>
          <a:ext cx="768820" cy="768820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E96C0-5514-4E1C-B00A-0BCF165A0CF1}">
      <dsp:nvSpPr>
        <dsp:cNvPr id="0" name=""/>
        <dsp:cNvSpPr/>
      </dsp:nvSpPr>
      <dsp:spPr>
        <a:xfrm>
          <a:off x="3181143" y="1234656"/>
          <a:ext cx="1537641" cy="4920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JAMINAN KUALITI TVET</a:t>
          </a:r>
          <a:endParaRPr lang="en-MY" sz="1800" b="0" kern="1200" dirty="0"/>
        </a:p>
      </dsp:txBody>
      <dsp:txXfrm>
        <a:off x="3181143" y="1234656"/>
        <a:ext cx="1537641" cy="492045"/>
      </dsp:txXfrm>
    </dsp:sp>
    <dsp:sp modelId="{F9A33A18-C389-4C49-8ACE-E4D679CAD561}">
      <dsp:nvSpPr>
        <dsp:cNvPr id="0" name=""/>
        <dsp:cNvSpPr/>
      </dsp:nvSpPr>
      <dsp:spPr>
        <a:xfrm>
          <a:off x="3565553" y="2187994"/>
          <a:ext cx="768820" cy="768820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BFE11-E13E-4B0D-BE33-CF651627D831}">
      <dsp:nvSpPr>
        <dsp:cNvPr id="0" name=""/>
        <dsp:cNvSpPr/>
      </dsp:nvSpPr>
      <dsp:spPr>
        <a:xfrm>
          <a:off x="3565553" y="2187994"/>
          <a:ext cx="768820" cy="768820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2C972-0EC7-468C-9834-9D9649B2E879}">
      <dsp:nvSpPr>
        <dsp:cNvPr id="0" name=""/>
        <dsp:cNvSpPr/>
      </dsp:nvSpPr>
      <dsp:spPr>
        <a:xfrm>
          <a:off x="3181143" y="2326381"/>
          <a:ext cx="1537641" cy="4920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JK KERJA MQA-JPK   (16)</a:t>
          </a:r>
          <a:endParaRPr lang="en-MY" sz="1600" b="0" kern="1200" dirty="0"/>
        </a:p>
      </dsp:txBody>
      <dsp:txXfrm>
        <a:off x="3181143" y="2326381"/>
        <a:ext cx="1537641" cy="492045"/>
      </dsp:txXfrm>
    </dsp:sp>
    <dsp:sp modelId="{B830BF18-8179-4816-8136-DD49C8E70268}">
      <dsp:nvSpPr>
        <dsp:cNvPr id="0" name=""/>
        <dsp:cNvSpPr/>
      </dsp:nvSpPr>
      <dsp:spPr>
        <a:xfrm>
          <a:off x="3565553" y="3279719"/>
          <a:ext cx="768820" cy="76882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A5977-EC6E-4BF9-B7D0-6CC3647CB535}">
      <dsp:nvSpPr>
        <dsp:cNvPr id="0" name=""/>
        <dsp:cNvSpPr/>
      </dsp:nvSpPr>
      <dsp:spPr>
        <a:xfrm>
          <a:off x="3565553" y="3279719"/>
          <a:ext cx="768820" cy="76882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8017C-EEB7-473D-8415-BD77DDE02929}">
      <dsp:nvSpPr>
        <dsp:cNvPr id="0" name=""/>
        <dsp:cNvSpPr/>
      </dsp:nvSpPr>
      <dsp:spPr>
        <a:xfrm>
          <a:off x="3181143" y="3418107"/>
          <a:ext cx="1537641" cy="4920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JK TEKNIKAL MQA-JPK (13) </a:t>
          </a:r>
          <a:endParaRPr lang="en-MY" sz="1600" b="0" kern="1200" dirty="0"/>
        </a:p>
      </dsp:txBody>
      <dsp:txXfrm>
        <a:off x="3181143" y="3418107"/>
        <a:ext cx="1537641" cy="492045"/>
      </dsp:txXfrm>
    </dsp:sp>
    <dsp:sp modelId="{A2E0E9F5-F2BD-4D87-A2D4-AB9993F81CBB}">
      <dsp:nvSpPr>
        <dsp:cNvPr id="0" name=""/>
        <dsp:cNvSpPr/>
      </dsp:nvSpPr>
      <dsp:spPr>
        <a:xfrm>
          <a:off x="2333645" y="4371445"/>
          <a:ext cx="915873" cy="868990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D299E-3DAD-43FB-AAB4-AE84A616655C}">
      <dsp:nvSpPr>
        <dsp:cNvPr id="0" name=""/>
        <dsp:cNvSpPr/>
      </dsp:nvSpPr>
      <dsp:spPr>
        <a:xfrm>
          <a:off x="2333645" y="4371445"/>
          <a:ext cx="915873" cy="868990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BEEDF-CE04-438A-8150-E5EB1DFE1589}">
      <dsp:nvSpPr>
        <dsp:cNvPr id="0" name=""/>
        <dsp:cNvSpPr/>
      </dsp:nvSpPr>
      <dsp:spPr>
        <a:xfrm>
          <a:off x="1875708" y="4527863"/>
          <a:ext cx="1831746" cy="5561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JK TEKNIKAL 1 - PEMBANGUNAN STANDARD TVET (7)</a:t>
          </a:r>
          <a:endParaRPr lang="en-MY" sz="1400" b="0" kern="1200" dirty="0"/>
        </a:p>
      </dsp:txBody>
      <dsp:txXfrm>
        <a:off x="1875708" y="4527863"/>
        <a:ext cx="1831746" cy="556153"/>
      </dsp:txXfrm>
    </dsp:sp>
    <dsp:sp modelId="{1A520769-3A51-4BFE-8324-418AC01645F7}">
      <dsp:nvSpPr>
        <dsp:cNvPr id="0" name=""/>
        <dsp:cNvSpPr/>
      </dsp:nvSpPr>
      <dsp:spPr>
        <a:xfrm>
          <a:off x="3450753" y="5563340"/>
          <a:ext cx="768820" cy="768820"/>
        </a:xfrm>
        <a:prstGeom prst="arc">
          <a:avLst>
            <a:gd name="adj1" fmla="val 13200000"/>
            <a:gd name="adj2" fmla="val 19200000"/>
          </a:avLst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6AC75-295E-47A2-AE8C-A3936B825A20}">
      <dsp:nvSpPr>
        <dsp:cNvPr id="0" name=""/>
        <dsp:cNvSpPr/>
      </dsp:nvSpPr>
      <dsp:spPr>
        <a:xfrm>
          <a:off x="3450753" y="5563340"/>
          <a:ext cx="768820" cy="768820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97294-C20C-406E-B3AF-1FFD5BE97C99}">
      <dsp:nvSpPr>
        <dsp:cNvPr id="0" name=""/>
        <dsp:cNvSpPr/>
      </dsp:nvSpPr>
      <dsp:spPr>
        <a:xfrm>
          <a:off x="3066343" y="5701727"/>
          <a:ext cx="1537641" cy="4920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PANEL PEMBANGUNAN STANDARD TVET (13)</a:t>
          </a:r>
          <a:endParaRPr lang="en-MY" sz="1400" b="0" kern="1200" dirty="0"/>
        </a:p>
      </dsp:txBody>
      <dsp:txXfrm>
        <a:off x="3066343" y="5701727"/>
        <a:ext cx="1537641" cy="492045"/>
      </dsp:txXfrm>
    </dsp:sp>
    <dsp:sp modelId="{40290A35-356B-461E-8758-EC31313B7627}">
      <dsp:nvSpPr>
        <dsp:cNvPr id="0" name=""/>
        <dsp:cNvSpPr/>
      </dsp:nvSpPr>
      <dsp:spPr>
        <a:xfrm>
          <a:off x="4528824" y="4371445"/>
          <a:ext cx="996929" cy="8707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41967-F851-45D3-84FF-A14942BF99CB}">
      <dsp:nvSpPr>
        <dsp:cNvPr id="0" name=""/>
        <dsp:cNvSpPr/>
      </dsp:nvSpPr>
      <dsp:spPr>
        <a:xfrm>
          <a:off x="4528824" y="4371445"/>
          <a:ext cx="996929" cy="870751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18AD3-21BA-4C05-9683-22F29B60596A}">
      <dsp:nvSpPr>
        <dsp:cNvPr id="0" name=""/>
        <dsp:cNvSpPr/>
      </dsp:nvSpPr>
      <dsp:spPr>
        <a:xfrm>
          <a:off x="4030359" y="4528180"/>
          <a:ext cx="1993859" cy="5572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Gill Sans MT Condensed" panose="020B0506020104020203" pitchFamily="34" charset="0"/>
              <a:cs typeface="Gisha" panose="020B0502040204020203" pitchFamily="34" charset="-79"/>
            </a:rPr>
            <a:t>JK TEKNIKAL 2 – PEMBANGUNAN PROSES JAMINAN KUALITI TVET (6)</a:t>
          </a:r>
          <a:endParaRPr lang="en-MY" sz="1400" b="0" kern="1200" dirty="0"/>
        </a:p>
      </dsp:txBody>
      <dsp:txXfrm>
        <a:off x="4030359" y="4528180"/>
        <a:ext cx="1993859" cy="557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6CD00-1378-4878-9AF7-4DDE5B2BAC9D}">
      <dsp:nvSpPr>
        <dsp:cNvPr id="0" name=""/>
        <dsp:cNvSpPr/>
      </dsp:nvSpPr>
      <dsp:spPr>
        <a:xfrm>
          <a:off x="0" y="1373003"/>
          <a:ext cx="1728150" cy="153360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76200"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Gill Sans MT Condensed" panose="020B0506020104020203" pitchFamily="34" charset="0"/>
            </a:rPr>
            <a:t>SISTEM JK TUNGGAL TVET</a:t>
          </a:r>
          <a:endParaRPr lang="en-MY" sz="3200" b="1" kern="1200" dirty="0">
            <a:solidFill>
              <a:schemeClr val="tx1"/>
            </a:solidFill>
            <a:latin typeface="Gill Sans MT Condensed" panose="020B0506020104020203" pitchFamily="34" charset="0"/>
          </a:endParaRPr>
        </a:p>
      </dsp:txBody>
      <dsp:txXfrm>
        <a:off x="74865" y="1447868"/>
        <a:ext cx="1578420" cy="1383877"/>
      </dsp:txXfrm>
    </dsp:sp>
    <dsp:sp modelId="{92441B1D-8700-4DD5-AC51-64194011DE83}">
      <dsp:nvSpPr>
        <dsp:cNvPr id="0" name=""/>
        <dsp:cNvSpPr/>
      </dsp:nvSpPr>
      <dsp:spPr>
        <a:xfrm rot="19657747">
          <a:off x="1658525" y="1352187"/>
          <a:ext cx="896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606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A9462-9197-4FCD-9AC0-3647D5729B52}">
      <dsp:nvSpPr>
        <dsp:cNvPr id="0" name=""/>
        <dsp:cNvSpPr/>
      </dsp:nvSpPr>
      <dsp:spPr>
        <a:xfrm>
          <a:off x="2079967" y="360035"/>
          <a:ext cx="1996735" cy="752274"/>
        </a:xfrm>
        <a:prstGeom prst="roundRect">
          <a:avLst/>
        </a:prstGeom>
        <a:noFill/>
        <a:ln w="7620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  <a:latin typeface="Gill Sans MT Condensed" pitchFamily="34" charset="0"/>
            </a:rPr>
            <a:t>PEMETAAN</a:t>
          </a:r>
          <a:endParaRPr lang="en-MY" sz="3400" kern="1200" dirty="0">
            <a:solidFill>
              <a:schemeClr val="tx1"/>
            </a:solidFill>
            <a:latin typeface="Gill Sans MT Condensed" panose="020B0506020104020203" pitchFamily="34" charset="0"/>
          </a:endParaRPr>
        </a:p>
      </dsp:txBody>
      <dsp:txXfrm>
        <a:off x="2116690" y="396758"/>
        <a:ext cx="1923289" cy="678828"/>
      </dsp:txXfrm>
    </dsp:sp>
    <dsp:sp modelId="{5C9A7952-36F4-4A99-9696-4F93FE6662A5}">
      <dsp:nvSpPr>
        <dsp:cNvPr id="0" name=""/>
        <dsp:cNvSpPr/>
      </dsp:nvSpPr>
      <dsp:spPr>
        <a:xfrm rot="1994996">
          <a:off x="1651669" y="2962460"/>
          <a:ext cx="9343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432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9811D-2847-416A-8287-D521260FC860}">
      <dsp:nvSpPr>
        <dsp:cNvPr id="0" name=""/>
        <dsp:cNvSpPr/>
      </dsp:nvSpPr>
      <dsp:spPr>
        <a:xfrm>
          <a:off x="2064647" y="3218602"/>
          <a:ext cx="2021223" cy="741834"/>
        </a:xfrm>
        <a:prstGeom prst="roundRect">
          <a:avLst/>
        </a:prstGeom>
        <a:noFill/>
        <a:ln w="7620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Gill Sans MT Condensed" panose="020B0506020104020203" pitchFamily="34" charset="0"/>
            </a:rPr>
            <a:t>KONSULTASI PIHAK BERKEPENTINGAN</a:t>
          </a:r>
          <a:endParaRPr lang="en-MY" sz="2400" b="1" kern="1200" dirty="0">
            <a:solidFill>
              <a:schemeClr val="tx1"/>
            </a:solidFill>
            <a:latin typeface="Gill Sans MT Condensed" panose="020B0506020104020203" pitchFamily="34" charset="0"/>
          </a:endParaRPr>
        </a:p>
      </dsp:txBody>
      <dsp:txXfrm>
        <a:off x="2100860" y="3254815"/>
        <a:ext cx="1948797" cy="669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FA2F-9D06-49A5-AF76-5B079B871EE8}">
      <dsp:nvSpPr>
        <dsp:cNvPr id="0" name=""/>
        <dsp:cNvSpPr/>
      </dsp:nvSpPr>
      <dsp:spPr>
        <a:xfrm>
          <a:off x="3699456" y="0"/>
          <a:ext cx="2132984" cy="21330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F1F8F8-4BD2-41AC-BBAE-A48278530725}">
      <dsp:nvSpPr>
        <dsp:cNvPr id="0" name=""/>
        <dsp:cNvSpPr/>
      </dsp:nvSpPr>
      <dsp:spPr>
        <a:xfrm>
          <a:off x="4170385" y="772540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LATAR BELAKANG 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4170385" y="772540"/>
        <a:ext cx="1190326" cy="594897"/>
      </dsp:txXfrm>
    </dsp:sp>
    <dsp:sp modelId="{0B15D7F8-AF23-4C7C-999D-0675C3F59BC4}">
      <dsp:nvSpPr>
        <dsp:cNvPr id="0" name=""/>
        <dsp:cNvSpPr/>
      </dsp:nvSpPr>
      <dsp:spPr>
        <a:xfrm>
          <a:off x="3106894" y="1225598"/>
          <a:ext cx="2132984" cy="21330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4ABA84-A7C0-4296-A500-C0B54085F67F}">
      <dsp:nvSpPr>
        <dsp:cNvPr id="0" name=""/>
        <dsp:cNvSpPr/>
      </dsp:nvSpPr>
      <dsp:spPr>
        <a:xfrm>
          <a:off x="3575422" y="2000892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STANDARD TVET</a:t>
          </a:r>
          <a:endParaRPr lang="en-US" sz="1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575422" y="2000892"/>
        <a:ext cx="1190326" cy="594897"/>
      </dsp:txXfrm>
    </dsp:sp>
    <dsp:sp modelId="{075DCF94-D391-4389-9C53-BF64689AE0DB}">
      <dsp:nvSpPr>
        <dsp:cNvPr id="0" name=""/>
        <dsp:cNvSpPr/>
      </dsp:nvSpPr>
      <dsp:spPr>
        <a:xfrm>
          <a:off x="3699456" y="2456705"/>
          <a:ext cx="2132984" cy="213309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CE7A3-96CB-42E6-98E7-8FDBA71351EA}">
      <dsp:nvSpPr>
        <dsp:cNvPr id="0" name=""/>
        <dsp:cNvSpPr/>
      </dsp:nvSpPr>
      <dsp:spPr>
        <a:xfrm>
          <a:off x="4170385" y="3228556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Q&amp;A</a:t>
          </a:r>
          <a:endParaRPr lang="en-US" sz="1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170385" y="3228556"/>
        <a:ext cx="1190326" cy="594897"/>
      </dsp:txXfrm>
    </dsp:sp>
    <dsp:sp modelId="{486F002F-4623-4A8F-91CC-B386462B76AD}">
      <dsp:nvSpPr>
        <dsp:cNvPr id="0" name=""/>
        <dsp:cNvSpPr/>
      </dsp:nvSpPr>
      <dsp:spPr>
        <a:xfrm>
          <a:off x="3106894" y="3684368"/>
          <a:ext cx="2132984" cy="21330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B9908E-0912-4CB6-842F-8CA3A72E2DB9}">
      <dsp:nvSpPr>
        <dsp:cNvPr id="0" name=""/>
        <dsp:cNvSpPr/>
      </dsp:nvSpPr>
      <dsp:spPr>
        <a:xfrm>
          <a:off x="3588647" y="4464494"/>
          <a:ext cx="1739947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PROSES AKREDITASI/ PENTAULIAHAN PROGRAM TVET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3588647" y="4464494"/>
        <a:ext cx="1739947" cy="594897"/>
      </dsp:txXfrm>
    </dsp:sp>
    <dsp:sp modelId="{084F354B-E1E8-4FE6-B477-B89C5166282B}">
      <dsp:nvSpPr>
        <dsp:cNvPr id="0" name=""/>
        <dsp:cNvSpPr/>
      </dsp:nvSpPr>
      <dsp:spPr>
        <a:xfrm>
          <a:off x="3851098" y="5051806"/>
          <a:ext cx="1832502" cy="18335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EA9574-21E0-4BDF-ABBD-8BD45178E11D}">
      <dsp:nvSpPr>
        <dsp:cNvPr id="0" name=""/>
        <dsp:cNvSpPr/>
      </dsp:nvSpPr>
      <dsp:spPr>
        <a:xfrm>
          <a:off x="4170385" y="5685261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Q&amp;A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4170385" y="5685261"/>
        <a:ext cx="1190326" cy="5948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FA2F-9D06-49A5-AF76-5B079B871EE8}">
      <dsp:nvSpPr>
        <dsp:cNvPr id="0" name=""/>
        <dsp:cNvSpPr/>
      </dsp:nvSpPr>
      <dsp:spPr>
        <a:xfrm>
          <a:off x="3699456" y="0"/>
          <a:ext cx="2132984" cy="21330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F1F8F8-4BD2-41AC-BBAE-A48278530725}">
      <dsp:nvSpPr>
        <dsp:cNvPr id="0" name=""/>
        <dsp:cNvSpPr/>
      </dsp:nvSpPr>
      <dsp:spPr>
        <a:xfrm>
          <a:off x="4170385" y="772540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LATAR BELAKANG 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4170385" y="772540"/>
        <a:ext cx="1190326" cy="594897"/>
      </dsp:txXfrm>
    </dsp:sp>
    <dsp:sp modelId="{0B15D7F8-AF23-4C7C-999D-0675C3F59BC4}">
      <dsp:nvSpPr>
        <dsp:cNvPr id="0" name=""/>
        <dsp:cNvSpPr/>
      </dsp:nvSpPr>
      <dsp:spPr>
        <a:xfrm>
          <a:off x="3106894" y="1225598"/>
          <a:ext cx="2132984" cy="21330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4ABA84-A7C0-4296-A500-C0B54085F67F}">
      <dsp:nvSpPr>
        <dsp:cNvPr id="0" name=""/>
        <dsp:cNvSpPr/>
      </dsp:nvSpPr>
      <dsp:spPr>
        <a:xfrm>
          <a:off x="3575422" y="2000892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STANDARD TVET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3575422" y="2000892"/>
        <a:ext cx="1190326" cy="594897"/>
      </dsp:txXfrm>
    </dsp:sp>
    <dsp:sp modelId="{075DCF94-D391-4389-9C53-BF64689AE0DB}">
      <dsp:nvSpPr>
        <dsp:cNvPr id="0" name=""/>
        <dsp:cNvSpPr/>
      </dsp:nvSpPr>
      <dsp:spPr>
        <a:xfrm>
          <a:off x="3699456" y="2456705"/>
          <a:ext cx="2132984" cy="213309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CE7A3-96CB-42E6-98E7-8FDBA71351EA}">
      <dsp:nvSpPr>
        <dsp:cNvPr id="0" name=""/>
        <dsp:cNvSpPr/>
      </dsp:nvSpPr>
      <dsp:spPr>
        <a:xfrm>
          <a:off x="4170385" y="3228556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rPr>
            <a:t>Q&amp;A</a:t>
          </a:r>
          <a:endParaRPr lang="en-US" sz="1400" b="1" kern="1200" dirty="0">
            <a:solidFill>
              <a:schemeClr val="bg1">
                <a:lumMod val="85000"/>
              </a:schemeClr>
            </a:solidFill>
            <a:latin typeface="Century Gothic" panose="020B0502020202020204" pitchFamily="34" charset="0"/>
          </a:endParaRPr>
        </a:p>
      </dsp:txBody>
      <dsp:txXfrm>
        <a:off x="4170385" y="3228556"/>
        <a:ext cx="1190326" cy="594897"/>
      </dsp:txXfrm>
    </dsp:sp>
    <dsp:sp modelId="{486F002F-4623-4A8F-91CC-B386462B76AD}">
      <dsp:nvSpPr>
        <dsp:cNvPr id="0" name=""/>
        <dsp:cNvSpPr/>
      </dsp:nvSpPr>
      <dsp:spPr>
        <a:xfrm>
          <a:off x="3106894" y="3684368"/>
          <a:ext cx="2132984" cy="21330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B9908E-0912-4CB6-842F-8CA3A72E2DB9}">
      <dsp:nvSpPr>
        <dsp:cNvPr id="0" name=""/>
        <dsp:cNvSpPr/>
      </dsp:nvSpPr>
      <dsp:spPr>
        <a:xfrm>
          <a:off x="3588647" y="4464494"/>
          <a:ext cx="1739947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PROSES AKREDITASI/ PENTAULIAHAN PROGRAM TVET</a:t>
          </a:r>
          <a:endParaRPr lang="en-US" sz="1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588647" y="4464494"/>
        <a:ext cx="1739947" cy="594897"/>
      </dsp:txXfrm>
    </dsp:sp>
    <dsp:sp modelId="{084F354B-E1E8-4FE6-B477-B89C5166282B}">
      <dsp:nvSpPr>
        <dsp:cNvPr id="0" name=""/>
        <dsp:cNvSpPr/>
      </dsp:nvSpPr>
      <dsp:spPr>
        <a:xfrm>
          <a:off x="3851098" y="5051806"/>
          <a:ext cx="1832502" cy="18335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EA9574-21E0-4BDF-ABBD-8BD45178E11D}">
      <dsp:nvSpPr>
        <dsp:cNvPr id="0" name=""/>
        <dsp:cNvSpPr/>
      </dsp:nvSpPr>
      <dsp:spPr>
        <a:xfrm>
          <a:off x="4170385" y="5685261"/>
          <a:ext cx="1190326" cy="59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Q&amp;A</a:t>
          </a:r>
          <a:endParaRPr lang="en-US" sz="1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170385" y="5685261"/>
        <a:ext cx="1190326" cy="5948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E557C-518A-4D1C-AFEB-9EC4FA95753C}">
      <dsp:nvSpPr>
        <dsp:cNvPr id="0" name=""/>
        <dsp:cNvSpPr/>
      </dsp:nvSpPr>
      <dsp:spPr>
        <a:xfrm>
          <a:off x="7502250" y="1628968"/>
          <a:ext cx="1710634" cy="17109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4878CF-14A5-4793-A4B4-921FEB2B8FB4}">
      <dsp:nvSpPr>
        <dsp:cNvPr id="0" name=""/>
        <dsp:cNvSpPr/>
      </dsp:nvSpPr>
      <dsp:spPr>
        <a:xfrm>
          <a:off x="7558695" y="1686009"/>
          <a:ext cx="1596835" cy="1596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KEPUTUSAN</a:t>
          </a:r>
          <a:endParaRPr lang="en-U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7787204" y="1914171"/>
        <a:ext cx="1140726" cy="1140509"/>
      </dsp:txXfrm>
    </dsp:sp>
    <dsp:sp modelId="{EBF047F7-8EFA-4C67-AE60-98415E21BB21}">
      <dsp:nvSpPr>
        <dsp:cNvPr id="0" name=""/>
        <dsp:cNvSpPr/>
      </dsp:nvSpPr>
      <dsp:spPr>
        <a:xfrm rot="2700000">
          <a:off x="5733449" y="1629057"/>
          <a:ext cx="1710437" cy="171043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B926E3-5484-469E-9B06-A7FDB0B91A73}">
      <dsp:nvSpPr>
        <dsp:cNvPr id="0" name=""/>
        <dsp:cNvSpPr/>
      </dsp:nvSpPr>
      <dsp:spPr>
        <a:xfrm>
          <a:off x="5791615" y="1686009"/>
          <a:ext cx="1596835" cy="1596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PENGESAHAN FAKTA</a:t>
          </a:r>
          <a:endParaRPr lang="en-U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6019214" y="1914171"/>
        <a:ext cx="1140726" cy="1140509"/>
      </dsp:txXfrm>
    </dsp:sp>
    <dsp:sp modelId="{26E463DC-10DF-4D9B-A8D8-27825F5FB9E9}">
      <dsp:nvSpPr>
        <dsp:cNvPr id="0" name=""/>
        <dsp:cNvSpPr/>
      </dsp:nvSpPr>
      <dsp:spPr>
        <a:xfrm rot="2700000">
          <a:off x="3966369" y="1629057"/>
          <a:ext cx="1710437" cy="171043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D1FF57-77E7-46D9-98DC-6144550ACE72}">
      <dsp:nvSpPr>
        <dsp:cNvPr id="0" name=""/>
        <dsp:cNvSpPr/>
      </dsp:nvSpPr>
      <dsp:spPr>
        <a:xfrm>
          <a:off x="4023625" y="1686009"/>
          <a:ext cx="1596835" cy="1596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PENYEDIAAN LAPORAN </a:t>
          </a:r>
          <a:endParaRPr lang="en-U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4251224" y="1914171"/>
        <a:ext cx="1140726" cy="1140509"/>
      </dsp:txXfrm>
    </dsp:sp>
    <dsp:sp modelId="{EE926275-11CC-4623-8374-CF95E26A1852}">
      <dsp:nvSpPr>
        <dsp:cNvPr id="0" name=""/>
        <dsp:cNvSpPr/>
      </dsp:nvSpPr>
      <dsp:spPr>
        <a:xfrm rot="2700000">
          <a:off x="2198379" y="1629057"/>
          <a:ext cx="1710437" cy="171043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F67504-CEE7-424C-8E79-3CD56D704FA8}">
      <dsp:nvSpPr>
        <dsp:cNvPr id="0" name=""/>
        <dsp:cNvSpPr/>
      </dsp:nvSpPr>
      <dsp:spPr>
        <a:xfrm>
          <a:off x="2255635" y="1686009"/>
          <a:ext cx="1596835" cy="1596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LAWATAN</a:t>
          </a:r>
          <a:endParaRPr lang="en-U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2484145" y="1914171"/>
        <a:ext cx="1140726" cy="1140509"/>
      </dsp:txXfrm>
    </dsp:sp>
    <dsp:sp modelId="{0CB24E43-7307-4E60-83D8-9F39A907ABAE}">
      <dsp:nvSpPr>
        <dsp:cNvPr id="0" name=""/>
        <dsp:cNvSpPr/>
      </dsp:nvSpPr>
      <dsp:spPr>
        <a:xfrm rot="2700000">
          <a:off x="430389" y="1629057"/>
          <a:ext cx="1710437" cy="171043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F9AE20-29C9-4C91-A05B-09FA030A420F}">
      <dsp:nvSpPr>
        <dsp:cNvPr id="0" name=""/>
        <dsp:cNvSpPr/>
      </dsp:nvSpPr>
      <dsp:spPr>
        <a:xfrm>
          <a:off x="487645" y="1686009"/>
          <a:ext cx="1596835" cy="1596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PENILAIAN AWAL</a:t>
          </a:r>
          <a:endParaRPr lang="en-US" sz="12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716155" y="1914171"/>
        <a:ext cx="1140726" cy="1140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7809-795C-4217-A7AB-E682EADC9014}">
      <dsp:nvSpPr>
        <dsp:cNvPr id="0" name=""/>
        <dsp:cNvSpPr/>
      </dsp:nvSpPr>
      <dsp:spPr>
        <a:xfrm>
          <a:off x="-5128872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5B027-FCFD-4798-AFDC-B0794F320069}">
      <dsp:nvSpPr>
        <dsp:cNvPr id="0" name=""/>
        <dsp:cNvSpPr/>
      </dsp:nvSpPr>
      <dsp:spPr>
        <a:xfrm>
          <a:off x="629666" y="453650"/>
          <a:ext cx="7248097" cy="9073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1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1" kern="1200" dirty="0" smtClean="0">
              <a:latin typeface="Century Gothic" panose="020B0502020202020204" pitchFamily="34" charset="0"/>
            </a:rPr>
            <a:t>BAHAGIAN A : MAKLUMAT PENYEDIA TVET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Mengandungi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maklumat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berkaitan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profil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institusi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endParaRPr lang="en-US" sz="14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629666" y="453650"/>
        <a:ext cx="7248097" cy="907300"/>
      </dsp:txXfrm>
    </dsp:sp>
    <dsp:sp modelId="{8396D9F4-06D5-4E30-B1CF-BEF156961303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77D6B2-92FB-4E43-AB27-5E831C2CB059}">
      <dsp:nvSpPr>
        <dsp:cNvPr id="0" name=""/>
        <dsp:cNvSpPr/>
      </dsp:nvSpPr>
      <dsp:spPr>
        <a:xfrm>
          <a:off x="959470" y="1814601"/>
          <a:ext cx="6918293" cy="90730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1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b="1" kern="1200" dirty="0" smtClean="0">
              <a:latin typeface="Century Gothic" panose="020B0502020202020204" pitchFamily="34" charset="0"/>
            </a:rPr>
            <a:t>BAHAGIAN B : MAKLUMAT PROGRAM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Bahagian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yang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menjelaskan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program yang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ditawarkan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termasuk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nama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tahap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jumlah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kredit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tempoh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pengajian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syarat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kelayakan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masuk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, mod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penyampaian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dan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badan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penganugerahan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endParaRPr lang="en-US" sz="14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959470" y="1814601"/>
        <a:ext cx="6918293" cy="907300"/>
      </dsp:txXfrm>
    </dsp:sp>
    <dsp:sp modelId="{58C48A7D-5F02-4112-90A2-B26CDB652C03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693C02-6B72-4BB2-BB18-117280D06749}">
      <dsp:nvSpPr>
        <dsp:cNvPr id="0" name=""/>
        <dsp:cNvSpPr/>
      </dsp:nvSpPr>
      <dsp:spPr>
        <a:xfrm>
          <a:off x="629666" y="3175552"/>
          <a:ext cx="7248097" cy="9073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1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BAHAGIAN C : DOKUMEN JAMINAN KUALITI TVET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Bahagian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yang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menjelaskan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informasi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tentang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standard yang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terdapat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dalam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tujuh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bidang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yang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dinyatakan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Century Gothic" panose="020B0502020202020204" pitchFamily="34" charset="0"/>
              <a:cs typeface="Arial" panose="020B0604020202020204" pitchFamily="34" charset="0"/>
            </a:rPr>
            <a:t>dalam</a:t>
          </a:r>
          <a:r>
            <a:rPr lang="en-US" sz="1400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 COPTPA</a:t>
          </a:r>
          <a:endParaRPr lang="en-US" sz="14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629666" y="3175552"/>
        <a:ext cx="7248097" cy="907300"/>
      </dsp:txXfrm>
    </dsp:sp>
    <dsp:sp modelId="{70A769CC-A3B4-4953-BA60-F6EB9D0E84CB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371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371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7C51B3BC-20D0-4FB3-8CFE-E4786BC6E4B0}" type="datetimeFigureOut">
              <a:rPr lang="en-MY" smtClean="0"/>
              <a:t>20/11/2019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378951"/>
            <a:ext cx="2946400" cy="49371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7FD78DD-0B12-4FC8-AF43-17255F100C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577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3713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3713"/>
          </a:xfrm>
          <a:prstGeom prst="rect">
            <a:avLst/>
          </a:prstGeom>
        </p:spPr>
        <p:txBody>
          <a:bodyPr vert="horz" lIns="91822" tIns="45911" rIns="91822" bIns="45911" rtlCol="0"/>
          <a:lstStyle>
            <a:lvl1pPr algn="r">
              <a:defRPr sz="1200"/>
            </a:lvl1pPr>
          </a:lstStyle>
          <a:p>
            <a:fld id="{5D0F1280-B80E-49D1-8E25-603090DE2913}" type="datetimeFigureOut">
              <a:rPr lang="en-MY" smtClean="0"/>
              <a:t>20/11/2019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2" tIns="45911" rIns="91822" bIns="45911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822" tIns="45911" rIns="91822" bIns="459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60" cy="493713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378825"/>
            <a:ext cx="2945660" cy="493713"/>
          </a:xfrm>
          <a:prstGeom prst="rect">
            <a:avLst/>
          </a:prstGeom>
        </p:spPr>
        <p:txBody>
          <a:bodyPr vert="horz" lIns="91822" tIns="45911" rIns="91822" bIns="45911" rtlCol="0" anchor="b"/>
          <a:lstStyle>
            <a:lvl1pPr algn="r">
              <a:defRPr sz="1200"/>
            </a:lvl1pPr>
          </a:lstStyle>
          <a:p>
            <a:fld id="{C8AFDBD8-1667-44D2-9FD9-8DD9DE512BF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36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DBD8-1667-44D2-9FD9-8DD9DE512BF9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061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7891-16EF-4971-B7D0-0AEF9A2BC87E}" type="datetime1">
              <a:rPr lang="en-MY" smtClean="0"/>
              <a:t>20/11/2019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28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DB2D-D277-404A-87AB-A5F698B94403}" type="datetime1">
              <a:rPr lang="en-MY" smtClean="0"/>
              <a:t>20/11/2019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734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5BF-8FC7-49C4-8457-EA51E1AB9674}" type="datetime1">
              <a:rPr lang="en-MY" smtClean="0"/>
              <a:t>20/11/2019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464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5823-4D3E-4391-8D2F-3E4C355ACDE3}" type="datetime1">
              <a:rPr lang="en-MY" smtClean="0"/>
              <a:t>20/11/2019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339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6B8-7232-4B07-9F9E-BFE6B016C6A6}" type="datetime1">
              <a:rPr lang="en-MY" smtClean="0"/>
              <a:t>20/11/2019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387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17E-118B-4AC6-9EE7-161039A3599A}" type="datetime1">
              <a:rPr lang="en-MY" smtClean="0"/>
              <a:t>20/11/2019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78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7EED-AE66-49DD-9DDC-3C4229FE56D5}" type="datetime1">
              <a:rPr lang="en-MY" smtClean="0"/>
              <a:t>20/11/2019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53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6399-8FAC-488D-8F4A-E672FBBD15F0}" type="datetime1">
              <a:rPr lang="en-MY" smtClean="0"/>
              <a:t>20/11/2019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5216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FE79-AAE3-42B4-B94B-1F67848D59E4}" type="datetime1">
              <a:rPr lang="en-MY" smtClean="0"/>
              <a:t>20/11/2019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04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FD6-4035-42DD-8EF2-3EFA7D133A02}" type="datetime1">
              <a:rPr lang="en-MY" smtClean="0"/>
              <a:t>20/11/2019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650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C9B5-832B-4B13-8212-81B994C176BB}" type="datetime1">
              <a:rPr lang="en-MY" smtClean="0"/>
              <a:t>20/11/2019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355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9D6C-0AAD-4C6B-A5C8-527F31148325}" type="datetime1">
              <a:rPr lang="en-MY" smtClean="0"/>
              <a:t>20/11/2019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smtClean="0"/>
              <a:t>SULIT</a:t>
            </a: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A092-B2C6-4333-9DBE-38DBC91400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06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INSTRUMEN%20PENILAIAN.pptx" TargetMode="External"/><Relationship Id="rId3" Type="http://schemas.openxmlformats.org/officeDocument/2006/relationships/hyperlink" Target="BORANG%20PENILAIAN%20BERASASKAN%20COPTPA.pptx" TargetMode="External"/><Relationship Id="rId7" Type="http://schemas.openxmlformats.org/officeDocument/2006/relationships/hyperlink" Target="26%20ogos%202019%20Combined%20COPTPA%20mapping%20Soalan%20-%20Dwi%20bahasa.docx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9.xml"/><Relationship Id="rId10" Type="http://schemas.openxmlformats.org/officeDocument/2006/relationships/hyperlink" Target="Borang%20permohonan%20akreditasi%20program%20tvet%20as%20at%205.9.19.doc" TargetMode="External"/><Relationship Id="rId4" Type="http://schemas.openxmlformats.org/officeDocument/2006/relationships/slide" Target="slide5.xml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PART%20B.pdf" TargetMode="External"/><Relationship Id="rId3" Type="http://schemas.openxmlformats.org/officeDocument/2006/relationships/diagramLayout" Target="../diagrams/layout8.xml"/><Relationship Id="rId7" Type="http://schemas.openxmlformats.org/officeDocument/2006/relationships/hyperlink" Target="Part%20A.pdf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slide" Target="slide15.xml"/><Relationship Id="rId5" Type="http://schemas.openxmlformats.org/officeDocument/2006/relationships/diagramColors" Target="../diagrams/colors8.xml"/><Relationship Id="rId10" Type="http://schemas.openxmlformats.org/officeDocument/2006/relationships/slide" Target="slide4.xml"/><Relationship Id="rId4" Type="http://schemas.openxmlformats.org/officeDocument/2006/relationships/diagramQuickStyle" Target="../diagrams/quickStyle8.xml"/><Relationship Id="rId9" Type="http://schemas.openxmlformats.org/officeDocument/2006/relationships/hyperlink" Target="PART%20C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4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11" descr="E:\2-UHEAA Nov2013-Dec2015\INTERNATIONAL VISIT &amp; EVENT\2015\Incoming\Young QA Officials 19-20Nov2015\POSTER\Logo\MQ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6" y="5490940"/>
            <a:ext cx="1578206" cy="72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https://www.umt.edu.my/images/soaring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" name="AutoShape 8" descr="https://www.umt.edu.my/images/soaring.sv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" name="AutoShape 10" descr="https://www.umt.edu.my/images/soaring.sv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3" name="AutoShape 12" descr="https://www.umt.edu.my/images/soaring.sv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" name="AutoShape 16" descr="https://www.umt.edu.my/images/soaring.svg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grpSp>
        <p:nvGrpSpPr>
          <p:cNvPr id="2" name="Group 1"/>
          <p:cNvGrpSpPr/>
          <p:nvPr/>
        </p:nvGrpSpPr>
        <p:grpSpPr>
          <a:xfrm>
            <a:off x="1589832" y="656692"/>
            <a:ext cx="8970664" cy="1656184"/>
            <a:chOff x="65832" y="116632"/>
            <a:chExt cx="8970664" cy="1656184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084" y="1004790"/>
              <a:ext cx="1814004" cy="76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 txBox="1">
              <a:spLocks noChangeArrowheads="1"/>
            </p:cNvSpPr>
            <p:nvPr/>
          </p:nvSpPr>
          <p:spPr bwMode="auto">
            <a:xfrm>
              <a:off x="65832" y="116632"/>
              <a:ext cx="8970664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Arial" charset="0"/>
                </a:defRPr>
              </a:lvl2pPr>
              <a:lvl3pPr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Arial" charset="0"/>
                </a:defRPr>
              </a:lvl3pPr>
              <a:lvl4pPr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Arial" charset="0"/>
                </a:defRPr>
              </a:lvl4pPr>
              <a:lvl5pPr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Arial" charset="0"/>
                </a:defRPr>
              </a:lvl5pPr>
              <a:lvl6pPr marL="457200"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Arial" charset="0"/>
                </a:defRPr>
              </a:lvl6pPr>
              <a:lvl7pPr marL="914400"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Arial" charset="0"/>
                </a:defRPr>
              </a:lvl7pPr>
              <a:lvl8pPr marL="1371600"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Arial" charset="0"/>
                </a:defRPr>
              </a:lvl8pPr>
              <a:lvl9pPr marL="1828800" algn="r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4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Aharoni" panose="02010803020104030203" pitchFamily="2" charset="-79"/>
                </a:rPr>
                <a:t>SISTEM JAMINAN KUALITI TUNGGAL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43892" y="2614748"/>
            <a:ext cx="8156565" cy="2398428"/>
            <a:chOff x="447883" y="2290712"/>
            <a:chExt cx="8156565" cy="2398428"/>
          </a:xfrm>
        </p:grpSpPr>
        <p:pic>
          <p:nvPicPr>
            <p:cNvPr id="7170" name="Picture 8" descr="http://kualalumpurpost.net/wp-content/uploads/2015/05/Rancangan-Malaysi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83" y="2290712"/>
              <a:ext cx="4124117" cy="23984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http://www.ums.edu.my/v5/images/stories/berita_attach/PPPM-P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312876"/>
              <a:ext cx="4176464" cy="2376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1</a:t>
            </a:fld>
            <a:endParaRPr lang="en-MY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1751584" y="5157192"/>
            <a:ext cx="8592889" cy="64807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endParaRPr lang="en-US" altLang="en-US" sz="1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17"/>
          <p:cNvSpPr txBox="1">
            <a:spLocks noChangeArrowheads="1"/>
          </p:cNvSpPr>
          <p:nvPr/>
        </p:nvSpPr>
        <p:spPr bwMode="auto">
          <a:xfrm>
            <a:off x="6839744" y="5950044"/>
            <a:ext cx="4608512" cy="2232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MY" altLang="en-US" sz="500" b="1" dirty="0">
              <a:latin typeface="Times New Roman" panose="02020603050405020304" pitchFamily="18" charset="0"/>
            </a:endParaRPr>
          </a:p>
          <a:p>
            <a:pPr marR="1174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altLang="en-US" sz="600" b="1" dirty="0">
                <a:latin typeface="Calibri" panose="020F0502020204030204" pitchFamily="34" charset="0"/>
              </a:rPr>
              <a:t>JABATAN PEMBANGUNAN KEMAHIRAN </a:t>
            </a:r>
          </a:p>
          <a:p>
            <a:pPr marR="1174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altLang="en-US" sz="600" b="1" dirty="0">
                <a:latin typeface="Calibri" panose="020F0502020204030204" pitchFamily="34" charset="0"/>
              </a:rPr>
              <a:t>KEMENTERIAN SUMBER MANUSIA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48" y="5490939"/>
            <a:ext cx="8143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10</a:t>
            </a:fld>
            <a:endParaRPr lang="en-MY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71814" y="620714"/>
            <a:ext cx="6372225" cy="3159125"/>
            <a:chOff x="1748453" y="836712"/>
            <a:chExt cx="6372908" cy="31597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0" t="9467" r="60001" b="52667"/>
            <a:stretch>
              <a:fillRect/>
            </a:stretch>
          </p:blipFill>
          <p:spPr bwMode="auto">
            <a:xfrm rot="-388114">
              <a:off x="2715658" y="2275220"/>
              <a:ext cx="1233940" cy="172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207702" y="908720"/>
              <a:ext cx="2125362" cy="9235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COPPA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1287" y="921494"/>
              <a:ext cx="2098876" cy="9235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KAPPK</a:t>
              </a:r>
              <a:endParaRPr lang="en-MY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92140" y="836712"/>
              <a:ext cx="535781" cy="92351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±</a:t>
              </a: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1748453" y="1573975"/>
              <a:ext cx="31683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r>
                <a:rPr lang="en-US" altLang="en-US" dirty="0"/>
                <a:t>Code of Practice for </a:t>
              </a:r>
              <a:r>
                <a:rPr lang="en-US" altLang="en-US" dirty="0" err="1"/>
                <a:t>Programme</a:t>
              </a:r>
              <a:r>
                <a:rPr lang="en-US" altLang="en-US" dirty="0"/>
                <a:t> Accreditation</a:t>
              </a:r>
              <a:endParaRPr lang="en-MY" altLang="en-US" dirty="0"/>
            </a:p>
          </p:txBody>
        </p:sp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4953009" y="1573975"/>
              <a:ext cx="31683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r>
                <a:rPr lang="en-US" altLang="en-US" i="1"/>
                <a:t>Kod Amalan Pentauliahan Program Kemahiran</a:t>
              </a:r>
              <a:endParaRPr lang="en-MY" altLang="en-US" i="1"/>
            </a:p>
          </p:txBody>
        </p:sp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9" t="12350" r="16040" b="22078"/>
          <a:stretch>
            <a:fillRect/>
          </a:stretch>
        </p:blipFill>
        <p:spPr bwMode="auto">
          <a:xfrm rot="661102">
            <a:off x="7013576" y="2109789"/>
            <a:ext cx="13620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82976" y="4221088"/>
            <a:ext cx="25203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 679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59440" y="4195841"/>
            <a:ext cx="25203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 652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943" y="4221088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±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495550" y="4868863"/>
            <a:ext cx="3695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Malaysian Qualifications Agency Act 2007</a:t>
            </a:r>
            <a:endParaRPr lang="en-MY" altLang="en-US">
              <a:solidFill>
                <a:schemeClr val="tx2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440488" y="4868863"/>
            <a:ext cx="4025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National Skills Development Act 2006 </a:t>
            </a:r>
            <a:endParaRPr lang="en-MY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indu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54" y="278912"/>
            <a:ext cx="2094503" cy="13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rriculum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0" y="188641"/>
            <a:ext cx="2466269" cy="24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7536160" y="2492896"/>
            <a:ext cx="2952329" cy="4069460"/>
          </a:xfrm>
          <a:prstGeom prst="round2DiagRect">
            <a:avLst>
              <a:gd name="adj1" fmla="val 7142"/>
              <a:gd name="adj2" fmla="val 0"/>
            </a:avLst>
          </a:prstGeom>
          <a:noFill/>
          <a:ln w="127000" cap="rnd">
            <a:solidFill>
              <a:srgbClr val="00B0F0"/>
            </a:solidFill>
          </a:ln>
          <a:effectLst/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4625" indent="-174625">
              <a:buFontTx/>
              <a:buChar char="-"/>
            </a:pPr>
            <a:r>
              <a:rPr lang="en-US" sz="1300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KOLABORASI DALAM </a:t>
            </a:r>
            <a:r>
              <a:rPr lang="en-US" sz="1300" b="1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PEMBANGUNAN, SEMAKAN DAN PENAMBAHBAIKAN BERTERUSAN</a:t>
            </a:r>
            <a:r>
              <a:rPr lang="en-US" sz="1300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 PROGRAM.</a:t>
            </a:r>
          </a:p>
          <a:p>
            <a:pPr marL="174625" indent="-174625">
              <a:buFontTx/>
              <a:buChar char="-"/>
            </a:pPr>
            <a:endParaRPr lang="en-US" sz="1300" dirty="0">
              <a:solidFill>
                <a:srgbClr val="000000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r>
              <a:rPr lang="en-US" sz="1300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INOVASI DALAM </a:t>
            </a:r>
            <a:r>
              <a:rPr lang="en-US" sz="1300" b="1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PENYAMPAIAN DAN PENILAIAN</a:t>
            </a:r>
            <a:r>
              <a:rPr lang="en-US" sz="1300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 TVET TERMASUK PERKONGSIAN </a:t>
            </a:r>
            <a:r>
              <a:rPr lang="en-US" sz="1300" b="1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SUMBER</a:t>
            </a:r>
            <a:r>
              <a:rPr lang="en-US" sz="1300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.</a:t>
            </a:r>
          </a:p>
          <a:p>
            <a:pPr marL="174625" indent="-174625">
              <a:buFontTx/>
              <a:buChar char="-"/>
            </a:pPr>
            <a:endParaRPr lang="en-US" sz="1300" b="1" i="1" dirty="0">
              <a:solidFill>
                <a:srgbClr val="000000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r>
              <a:rPr lang="en-MY" sz="1300" b="1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Gisha" panose="020B0502040204020203" pitchFamily="34" charset="-79"/>
              </a:rPr>
              <a:t>PENDEDAHAN/LATIHAN INDUSTRI</a:t>
            </a:r>
            <a:r>
              <a:rPr lang="en-MY" sz="130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Gisha" panose="020B0502040204020203" pitchFamily="34" charset="-79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KEPADA PELAJAR TVET.</a:t>
            </a:r>
          </a:p>
          <a:p>
            <a:pPr marL="174625" indent="-174625">
              <a:buFontTx/>
              <a:buChar char="-"/>
            </a:pPr>
            <a:endParaRPr lang="en-US" sz="1300" dirty="0">
              <a:solidFill>
                <a:srgbClr val="000000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r>
              <a:rPr lang="en-US" sz="1300" b="1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PENGALAMAN INDUSTRI </a:t>
            </a:r>
            <a:r>
              <a:rPr lang="en-US" sz="1300" dirty="0">
                <a:solidFill>
                  <a:srgbClr val="000000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KEPADA TENAGA PENGAJAR TVET SEBELUM DAN SEMASA DALAM PERKHIDMATAN. (TEMPOH TRANSISI 5 TAHUN.]</a:t>
            </a:r>
          </a:p>
          <a:p>
            <a:endParaRPr lang="en-US" sz="1300" dirty="0">
              <a:solidFill>
                <a:srgbClr val="000000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endParaRPr lang="en-US" sz="1300" dirty="0">
              <a:solidFill>
                <a:srgbClr val="000000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799303" y="2573612"/>
            <a:ext cx="2424489" cy="3312368"/>
          </a:xfrm>
          <a:prstGeom prst="round2DiagRect">
            <a:avLst>
              <a:gd name="adj1" fmla="val 7142"/>
              <a:gd name="adj2" fmla="val 0"/>
            </a:avLst>
          </a:prstGeom>
          <a:noFill/>
          <a:ln w="127000" cap="rnd">
            <a:solidFill>
              <a:srgbClr val="00B0F0"/>
            </a:solidFill>
          </a:ln>
          <a:effectLst/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PENINGKATAN DALAM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AMALAN INDUSTRI (</a:t>
            </a:r>
            <a:r>
              <a:rPr lang="en-US" sz="1400" b="1" i="1" dirty="0">
                <a:solidFill>
                  <a:schemeClr val="tx1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INDUSTRY PRACTICE)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.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PEMATUHAN TERHADAP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MQF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.</a:t>
            </a:r>
          </a:p>
          <a:p>
            <a:pPr marL="174625" indent="-174625">
              <a:buFontTx/>
              <a:buChar char="-"/>
            </a:pP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endParaRPr lang="en-US" sz="1400" dirty="0">
              <a:solidFill>
                <a:srgbClr val="C00000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  <a:p>
            <a:pPr marL="174625" indent="-174625">
              <a:buFontTx/>
              <a:buChar char="-"/>
            </a:pP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3792" y="18864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 Condensed" pitchFamily="34" charset="0"/>
              </a:rPr>
              <a:t>PENGUKUHAN</a:t>
            </a:r>
            <a:endParaRPr lang="en-MY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74160" y="6309321"/>
            <a:ext cx="2133600" cy="365125"/>
          </a:xfrm>
        </p:spPr>
        <p:txBody>
          <a:bodyPr/>
          <a:lstStyle/>
          <a:p>
            <a:fld id="{2DE6A092-B2C6-4333-9DBE-38DBC9140010}" type="slidenum">
              <a:rPr lang="en-MY" smtClean="0"/>
              <a:t>11</a:t>
            </a:fld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984062" y="1628800"/>
            <a:ext cx="20237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Gill Sans MT Condensed" pitchFamily="34" charset="0"/>
              </a:rPr>
              <a:t>PEMBANGUNAN &amp; PENYAMPAIAN PROGRAM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4742" y="1640994"/>
            <a:ext cx="20237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Gill Sans MT Condensed" pitchFamily="34" charset="0"/>
              </a:rPr>
              <a:t>LIBAT SAMA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Gill Sans MT Condensed" pitchFamily="34" charset="0"/>
              </a:rPr>
              <a:t>INDUSTRI</a:t>
            </a:r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12474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96430" y="1640994"/>
            <a:ext cx="20237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Gill Sans MT Condensed" pitchFamily="34" charset="0"/>
              </a:rPr>
              <a:t>KELAYAKAN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Gill Sans MT Condensed" pitchFamily="34" charset="0"/>
              </a:rPr>
              <a:t>MASUK FLEKSIBEL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4007768" y="188641"/>
            <a:ext cx="3600400" cy="830997"/>
          </a:xfrm>
          <a:prstGeom prst="round2DiagRect">
            <a:avLst>
              <a:gd name="adj1" fmla="val 8646"/>
              <a:gd name="adj2" fmla="val 0"/>
            </a:avLst>
          </a:prstGeom>
          <a:noFill/>
          <a:ln w="127000" cap="rnd">
            <a:solidFill>
              <a:srgbClr val="00B0F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583833" y="2527892"/>
            <a:ext cx="2635721" cy="3349380"/>
          </a:xfrm>
          <a:prstGeom prst="round2DiagRect">
            <a:avLst>
              <a:gd name="adj1" fmla="val 7142"/>
              <a:gd name="adj2" fmla="val 0"/>
            </a:avLst>
          </a:prstGeom>
          <a:noFill/>
          <a:ln w="127000" cap="rnd">
            <a:solidFill>
              <a:srgbClr val="00B0F0"/>
            </a:solidFill>
          </a:ln>
          <a:effectLst/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1200" b="1" dirty="0">
              <a:solidFill>
                <a:srgbClr val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5840" y="2780928"/>
            <a:ext cx="2563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PRINSIP ASAS LALUAN PENDIDIKAN TVET YANG FLEKSIBEL MENGIKUT TAHAP KEMAJUAN DAN KOMPETENSI LULUSAN TVET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r>
              <a:rPr lang="en-US" sz="1400" b="1" dirty="0">
                <a:latin typeface="Century Gothic" panose="020B0502020202020204" pitchFamily="34" charset="0"/>
                <a:hlinkClick r:id="rId5" action="ppaction://hlinksldjump"/>
              </a:rPr>
              <a:t>ILUSTRASI PENGUKUHAN LALUAN PENDIDIKAN TVET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12</a:t>
            </a:fld>
            <a:endParaRPr lang="en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7658793"/>
              </p:ext>
            </p:extLst>
          </p:nvPr>
        </p:nvGraphicFramePr>
        <p:xfrm>
          <a:off x="-600744" y="-99392"/>
          <a:ext cx="8939336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22168" y="2767236"/>
            <a:ext cx="56886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isha" panose="020B0502040204020203" pitchFamily="34" charset="-79"/>
              </a:rPr>
              <a:t>AGENDA PEMBENTANGAN</a:t>
            </a:r>
          </a:p>
        </p:txBody>
      </p:sp>
    </p:spTree>
    <p:extLst>
      <p:ext uri="{BB962C8B-B14F-4D97-AF65-F5344CB8AC3E}">
        <p14:creationId xmlns:p14="http://schemas.microsoft.com/office/powerpoint/2010/main" val="38324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13</a:t>
            </a:fld>
            <a:endParaRPr lang="en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613853"/>
              </p:ext>
            </p:extLst>
          </p:nvPr>
        </p:nvGraphicFramePr>
        <p:xfrm>
          <a:off x="-600744" y="-99392"/>
          <a:ext cx="8939336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22168" y="2767236"/>
            <a:ext cx="56886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isha" panose="020B0502040204020203" pitchFamily="34" charset="-79"/>
              </a:rPr>
              <a:t>AGENDA PEMBENTANGAN</a:t>
            </a:r>
          </a:p>
        </p:txBody>
      </p:sp>
    </p:spTree>
    <p:extLst>
      <p:ext uri="{BB962C8B-B14F-4D97-AF65-F5344CB8AC3E}">
        <p14:creationId xmlns:p14="http://schemas.microsoft.com/office/powerpoint/2010/main" val="41908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620688"/>
            <a:ext cx="835292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PROSES AKREDITASI/PENTAULIAHAN PROGRAM TVET</a:t>
            </a:r>
            <a:endParaRPr lang="en-MY" b="1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MY" sz="1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MY" sz="1800" dirty="0">
                <a:latin typeface="Century Gothic" panose="020B0502020202020204" pitchFamily="34" charset="0"/>
              </a:rPr>
              <a:t>Proses </a:t>
            </a:r>
            <a:r>
              <a:rPr lang="en-MY" sz="1800" dirty="0" err="1">
                <a:latin typeface="Century Gothic" panose="020B0502020202020204" pitchFamily="34" charset="0"/>
              </a:rPr>
              <a:t>permohonan</a:t>
            </a:r>
            <a:r>
              <a:rPr lang="en-MY" sz="1800" dirty="0">
                <a:latin typeface="Century Gothic" panose="020B0502020202020204" pitchFamily="34" charset="0"/>
              </a:rPr>
              <a:t> &amp; </a:t>
            </a:r>
            <a:r>
              <a:rPr lang="en-MY" sz="1800" dirty="0" err="1">
                <a:latin typeface="Century Gothic" panose="020B0502020202020204" pitchFamily="34" charset="0"/>
              </a:rPr>
              <a:t>penilaian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sedia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ada</a:t>
            </a:r>
            <a:r>
              <a:rPr lang="en-MY" sz="1800" dirty="0">
                <a:latin typeface="Century Gothic" panose="020B0502020202020204" pitchFamily="34" charset="0"/>
              </a:rPr>
              <a:t> di MQA &amp; JPK </a:t>
            </a:r>
            <a:r>
              <a:rPr lang="en-MY" sz="1800" dirty="0" err="1">
                <a:latin typeface="Century Gothic" panose="020B0502020202020204" pitchFamily="34" charset="0"/>
              </a:rPr>
              <a:t>adalah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dikekalkan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MY" sz="1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MY" sz="1800" dirty="0" err="1">
                <a:latin typeface="Century Gothic" panose="020B0502020202020204" pitchFamily="34" charset="0"/>
              </a:rPr>
              <a:t>Justifikasi</a:t>
            </a:r>
            <a:r>
              <a:rPr lang="en-MY" sz="1800" dirty="0">
                <a:latin typeface="Century Gothic" panose="020B0502020202020204" pitchFamily="34" charset="0"/>
              </a:rPr>
              <a:t>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MY" sz="1800" dirty="0" err="1">
                <a:latin typeface="Century Gothic" panose="020B0502020202020204" pitchFamily="34" charset="0"/>
              </a:rPr>
              <a:t>Secara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prinsipnya</a:t>
            </a:r>
            <a:r>
              <a:rPr lang="en-MY" sz="1800" dirty="0">
                <a:latin typeface="Century Gothic" panose="020B0502020202020204" pitchFamily="34" charset="0"/>
              </a:rPr>
              <a:t> proses </a:t>
            </a:r>
            <a:r>
              <a:rPr lang="en-MY" sz="1800" dirty="0" err="1">
                <a:latin typeface="Century Gothic" panose="020B0502020202020204" pitchFamily="34" charset="0"/>
              </a:rPr>
              <a:t>permohonan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dan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penilaian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antara</a:t>
            </a:r>
            <a:r>
              <a:rPr lang="en-MY" sz="1800" dirty="0">
                <a:latin typeface="Century Gothic" panose="020B0502020202020204" pitchFamily="34" charset="0"/>
              </a:rPr>
              <a:t> MQA </a:t>
            </a:r>
            <a:r>
              <a:rPr lang="en-MY" sz="1800" dirty="0" err="1">
                <a:latin typeface="Century Gothic" panose="020B0502020202020204" pitchFamily="34" charset="0"/>
              </a:rPr>
              <a:t>dan</a:t>
            </a:r>
            <a:r>
              <a:rPr lang="en-MY" sz="1800" dirty="0">
                <a:latin typeface="Century Gothic" panose="020B0502020202020204" pitchFamily="34" charset="0"/>
              </a:rPr>
              <a:t> JPK </a:t>
            </a:r>
            <a:r>
              <a:rPr lang="en-MY" sz="1800" dirty="0" err="1">
                <a:latin typeface="Century Gothic" panose="020B0502020202020204" pitchFamily="34" charset="0"/>
              </a:rPr>
              <a:t>adalah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sama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dan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memadai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untuk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keperluan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kedua-dua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pihak</a:t>
            </a:r>
            <a:r>
              <a:rPr lang="en-MY" sz="1800" dirty="0">
                <a:latin typeface="Century Gothic" panose="020B0502020202020204" pitchFamily="34" charset="0"/>
              </a:rPr>
              <a:t> – Proses MQA : PA </a:t>
            </a:r>
            <a:r>
              <a:rPr lang="en-MY" sz="1800" dirty="0" err="1">
                <a:latin typeface="Century Gothic" panose="020B0502020202020204" pitchFamily="34" charset="0"/>
              </a:rPr>
              <a:t>dan</a:t>
            </a:r>
            <a:r>
              <a:rPr lang="en-MY" sz="1800" dirty="0">
                <a:latin typeface="Century Gothic" panose="020B0502020202020204" pitchFamily="34" charset="0"/>
              </a:rPr>
              <a:t> FA. Proses JPK : </a:t>
            </a:r>
            <a:r>
              <a:rPr lang="en-MY" sz="1800" dirty="0" err="1">
                <a:latin typeface="Century Gothic" panose="020B0502020202020204" pitchFamily="34" charset="0"/>
              </a:rPr>
              <a:t>Kelulusan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dan</a:t>
            </a:r>
            <a:r>
              <a:rPr lang="en-MY" sz="1800" dirty="0">
                <a:latin typeface="Century Gothic" panose="020B0502020202020204" pitchFamily="34" charset="0"/>
              </a:rPr>
              <a:t> </a:t>
            </a:r>
            <a:r>
              <a:rPr lang="en-MY" sz="1800" dirty="0" err="1">
                <a:latin typeface="Century Gothic" panose="020B0502020202020204" pitchFamily="34" charset="0"/>
              </a:rPr>
              <a:t>Pembaharuan</a:t>
            </a:r>
            <a:r>
              <a:rPr lang="en-MY" sz="1800" dirty="0">
                <a:latin typeface="Century Gothic" panose="020B0502020202020204" pitchFamily="34" charset="0"/>
              </a:rPr>
              <a:t>; </a:t>
            </a:r>
            <a:r>
              <a:rPr lang="en-MY" sz="1800" dirty="0" err="1">
                <a:latin typeface="Century Gothic" panose="020B0502020202020204" pitchFamily="34" charset="0"/>
              </a:rPr>
              <a:t>dan</a:t>
            </a:r>
            <a:endParaRPr lang="en-MY" sz="1800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MY" sz="1800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err="1">
                <a:latin typeface="Century Gothic" panose="020B0502020202020204" pitchFamily="34" charset="0"/>
              </a:rPr>
              <a:t>Selari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dengan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peruntukan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akta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semasa</a:t>
            </a:r>
            <a:r>
              <a:rPr lang="en-US" sz="1800" dirty="0">
                <a:latin typeface="Century Gothic" panose="020B0502020202020204" pitchFamily="34" charset="0"/>
              </a:rPr>
              <a:t> MQA &amp; JPK  </a:t>
            </a:r>
          </a:p>
          <a:p>
            <a:pPr marL="0" indent="0" algn="just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MY" sz="16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MY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 flipH="1">
            <a:off x="4514064" y="6093297"/>
            <a:ext cx="7743" cy="306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64153" y="6093297"/>
            <a:ext cx="7743" cy="306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 Box 217"/>
          <p:cNvSpPr txBox="1">
            <a:spLocks noChangeArrowheads="1"/>
          </p:cNvSpPr>
          <p:nvPr/>
        </p:nvSpPr>
        <p:spPr bwMode="auto">
          <a:xfrm>
            <a:off x="8251048" y="2154342"/>
            <a:ext cx="1445352" cy="7502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MY" altLang="en-US" sz="500" b="1" dirty="0">
              <a:latin typeface="Times New Roman" panose="02020603050405020304" pitchFamily="18" charset="0"/>
            </a:endParaRPr>
          </a:p>
          <a:p>
            <a:pPr marR="1174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altLang="en-US" sz="600" b="1" dirty="0">
                <a:latin typeface="Calibri" panose="020F0502020204030204" pitchFamily="34" charset="0"/>
              </a:rPr>
              <a:t>JABATAN PEMBANGUNAN KEMAHIRAN </a:t>
            </a:r>
          </a:p>
          <a:p>
            <a:pPr marR="1174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MY" altLang="en-US" sz="600" b="1" dirty="0">
                <a:latin typeface="Calibri" panose="020F0502020204030204" pitchFamily="34" charset="0"/>
              </a:rPr>
              <a:t>KEMENTERIAN SUMBER MANUSIA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1855391"/>
            <a:ext cx="667679" cy="5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Decision 10"/>
          <p:cNvSpPr/>
          <p:nvPr/>
        </p:nvSpPr>
        <p:spPr>
          <a:xfrm>
            <a:off x="5291267" y="1940078"/>
            <a:ext cx="1584176" cy="554709"/>
          </a:xfrm>
          <a:prstGeom prst="flowChartDecisi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3" y="54583"/>
            <a:ext cx="8928992" cy="634082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CARTA ALIR PROSES PERMOHONAN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5920" y="692697"/>
            <a:ext cx="1440160" cy="3251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PENYEDIA TVET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5920" y="1988840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TENTUKAN AGENSI PENILAI</a:t>
            </a:r>
            <a:endParaRPr lang="en-MY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2375" y="2438047"/>
            <a:ext cx="2193329" cy="86177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entury Gothic" panose="020B0502020202020204" pitchFamily="34" charset="0"/>
              </a:rPr>
              <a:t>KRITERIA PENENTU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Century Gothic" panose="020B0502020202020204" pitchFamily="34" charset="0"/>
              </a:rPr>
              <a:t>STATUS PENUBUHAN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Century Gothic" panose="020B0502020202020204" pitchFamily="34" charset="0"/>
              </a:rPr>
              <a:t>BADAN PENGANUGERAHAN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Century Gothic" panose="020B0502020202020204" pitchFamily="34" charset="0"/>
              </a:rPr>
              <a:t>TAHAP PROGRAM</a:t>
            </a:r>
          </a:p>
          <a:p>
            <a:pPr algn="r"/>
            <a:r>
              <a:rPr lang="en-US" sz="900" b="1" i="1" dirty="0">
                <a:latin typeface="Century Gothic" panose="020B0502020202020204" pitchFamily="34" charset="0"/>
              </a:rPr>
              <a:t>(COPTPA </a:t>
            </a:r>
            <a:r>
              <a:rPr lang="en-US" sz="900" b="1" i="1" dirty="0" err="1">
                <a:latin typeface="Century Gothic" panose="020B0502020202020204" pitchFamily="34" charset="0"/>
              </a:rPr>
              <a:t>ms.</a:t>
            </a:r>
            <a:r>
              <a:rPr lang="en-US" sz="900" b="1" i="1" dirty="0">
                <a:latin typeface="Century Gothic" panose="020B0502020202020204" pitchFamily="34" charset="0"/>
              </a:rPr>
              <a:t> 50-51)</a:t>
            </a:r>
            <a:r>
              <a:rPr lang="en-US" sz="1000" b="1" i="1" dirty="0">
                <a:latin typeface="Century Gothic" panose="020B0502020202020204" pitchFamily="34" charset="0"/>
              </a:rPr>
              <a:t> </a:t>
            </a:r>
            <a:endParaRPr lang="en-MY" sz="1000" b="1" i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4218" y="5783754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MJA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03912" y="5805264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MQR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71664" y="2314038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71664" y="2924945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71664" y="3573017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71664" y="4258254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71664" y="4869161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44218" y="4581128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SEMAKAN DOKUMEN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4218" y="3933056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DAPAT KOD TVET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1584" y="3284984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PENDAFTARAN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056496" y="5445225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44218" y="5229200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PENILAIAN OLEH APV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832304" y="4258254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821809" y="3610182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12224" y="3342498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PENDAFTARAN &amp; FI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04858" y="3933056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DAPAT KOD TVET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832304" y="5482390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832304" y="4834318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104858" y="4581128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SEMAKAN DOKUMEN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04858" y="5178702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hlinkClick r:id="rId3" action="ppaction://hlinkpres?slideindex=1&amp;slidetitle="/>
              </a:rPr>
              <a:t>PENILAIAN OLEH APV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95999" y="1017894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0" y="1593958"/>
            <a:ext cx="0" cy="32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791744" y="2197618"/>
            <a:ext cx="1512168" cy="17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16081" y="2205828"/>
            <a:ext cx="1499523" cy="11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3"/>
          </p:cNvCxnSpPr>
          <p:nvPr/>
        </p:nvCxnSpPr>
        <p:spPr>
          <a:xfrm>
            <a:off x="3784378" y="5963774"/>
            <a:ext cx="15195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744072" y="5985284"/>
            <a:ext cx="1409044" cy="24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8" idx="0"/>
          </p:cNvCxnSpPr>
          <p:nvPr/>
        </p:nvCxnSpPr>
        <p:spPr>
          <a:xfrm>
            <a:off x="8832304" y="2708920"/>
            <a:ext cx="0" cy="633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Decision 61"/>
          <p:cNvSpPr/>
          <p:nvPr/>
        </p:nvSpPr>
        <p:spPr>
          <a:xfrm>
            <a:off x="4070568" y="5733257"/>
            <a:ext cx="873304" cy="482701"/>
          </a:xfrm>
          <a:prstGeom prst="flowChartDecisi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7" name="Rectangle 66"/>
          <p:cNvSpPr/>
          <p:nvPr/>
        </p:nvSpPr>
        <p:spPr>
          <a:xfrm>
            <a:off x="3793983" y="5794586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LULUS?</a:t>
            </a:r>
            <a:endParaRPr lang="en-MY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295800" y="5686574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</a:t>
            </a:r>
            <a:endParaRPr lang="en-MY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Flowchart: Decision 68"/>
          <p:cNvSpPr/>
          <p:nvPr/>
        </p:nvSpPr>
        <p:spPr>
          <a:xfrm>
            <a:off x="7063504" y="5743934"/>
            <a:ext cx="873304" cy="482701"/>
          </a:xfrm>
          <a:prstGeom prst="flowChartDecisi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0" name="Rectangle 69"/>
          <p:cNvSpPr/>
          <p:nvPr/>
        </p:nvSpPr>
        <p:spPr>
          <a:xfrm>
            <a:off x="6787819" y="5786839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LULUS?</a:t>
            </a:r>
            <a:endParaRPr lang="en-MY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240016" y="5661248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</a:t>
            </a:r>
            <a:endParaRPr lang="en-MY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ctangle 71">
            <a:hlinkClick r:id="rId4" action="ppaction://hlinksldjump"/>
          </p:cNvPr>
          <p:cNvSpPr/>
          <p:nvPr/>
        </p:nvSpPr>
        <p:spPr>
          <a:xfrm>
            <a:off x="3812618" y="3933056"/>
            <a:ext cx="4227598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hlinkClick r:id="rId5" action="ppaction://hlinksldjump"/>
              </a:rPr>
              <a:t>KOD</a:t>
            </a: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PROGRAM TVET </a:t>
            </a:r>
            <a:endParaRPr lang="en-MY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3" name="Picture 11" descr="E:\2-UHEAA Nov2013-Dec2015\INTERNATIONAL VISIT &amp; EVENT\2015\Incoming\Young QA Officials 19-20Nov2015\POSTER\Logo\MQ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756511"/>
            <a:ext cx="1265808" cy="58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hlinkClick r:id="rId7" action="ppaction://hlinkfile"/>
          </p:cNvPr>
          <p:cNvSpPr/>
          <p:nvPr/>
        </p:nvSpPr>
        <p:spPr>
          <a:xfrm>
            <a:off x="3830602" y="5161104"/>
            <a:ext cx="4227598" cy="4281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8" action="ppaction://hlinkpres?slideindex=1&amp;slidetitle="/>
              </a:rPr>
              <a:t>PANDUAN</a:t>
            </a: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PEMBANGUNAN DOKUMEN PERMOHONAN/PENILAIAN BERDASARKAN STANDARD COPTPA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04858" y="5805264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JKT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63504" y="941820"/>
            <a:ext cx="3377155" cy="830997"/>
            <a:chOff x="5539503" y="1373867"/>
            <a:chExt cx="3377155" cy="830997"/>
          </a:xfrm>
        </p:grpSpPr>
        <p:sp>
          <p:nvSpPr>
            <p:cNvPr id="78" name="Rounded Rectangular Callout 77"/>
            <p:cNvSpPr/>
            <p:nvPr/>
          </p:nvSpPr>
          <p:spPr>
            <a:xfrm>
              <a:off x="5668664" y="1395521"/>
              <a:ext cx="3151808" cy="766666"/>
            </a:xfrm>
            <a:prstGeom prst="wedgeRoundRectCallout">
              <a:avLst>
                <a:gd name="adj1" fmla="val -60810"/>
                <a:gd name="adj2" fmla="val 21321"/>
                <a:gd name="adj3" fmla="val 16667"/>
              </a:avLst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39503" y="1373867"/>
              <a:ext cx="33771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MY" sz="1200" b="1" dirty="0">
                  <a:latin typeface="Century Gothic" panose="020B0502020202020204" pitchFamily="34" charset="0"/>
                </a:rPr>
                <a:t>CADANGAN: </a:t>
              </a:r>
            </a:p>
            <a:p>
              <a:pPr algn="ctr"/>
              <a:r>
                <a:rPr lang="en-MY" sz="1200" b="1" dirty="0">
                  <a:latin typeface="Century Gothic" panose="020B0502020202020204" pitchFamily="34" charset="0"/>
                </a:rPr>
                <a:t>MQA </a:t>
              </a:r>
              <a:r>
                <a:rPr lang="en-MY" sz="1200" b="1" dirty="0" err="1">
                  <a:latin typeface="Century Gothic" panose="020B0502020202020204" pitchFamily="34" charset="0"/>
                </a:rPr>
                <a:t>dan</a:t>
              </a:r>
              <a:r>
                <a:rPr lang="en-MY" sz="1200" b="1" dirty="0">
                  <a:latin typeface="Century Gothic" panose="020B0502020202020204" pitchFamily="34" charset="0"/>
                </a:rPr>
                <a:t> JPK </a:t>
              </a:r>
              <a:r>
                <a:rPr lang="en-MY" sz="1200" b="1" dirty="0" err="1">
                  <a:latin typeface="Century Gothic" panose="020B0502020202020204" pitchFamily="34" charset="0"/>
                </a:rPr>
                <a:t>guna</a:t>
              </a:r>
              <a:r>
                <a:rPr lang="en-MY" sz="1200" b="1" dirty="0">
                  <a:latin typeface="Century Gothic" panose="020B0502020202020204" pitchFamily="34" charset="0"/>
                </a:rPr>
                <a:t> </a:t>
              </a:r>
              <a:r>
                <a:rPr lang="en-MY" sz="1200" b="1" dirty="0" err="1">
                  <a:latin typeface="Century Gothic" panose="020B0502020202020204" pitchFamily="34" charset="0"/>
                </a:rPr>
                <a:t>borang</a:t>
              </a:r>
              <a:r>
                <a:rPr lang="en-MY" sz="1200" b="1" dirty="0">
                  <a:latin typeface="Century Gothic" panose="020B0502020202020204" pitchFamily="34" charset="0"/>
                </a:rPr>
                <a:t> yang </a:t>
              </a:r>
              <a:r>
                <a:rPr lang="en-MY" sz="1200" b="1" dirty="0" err="1">
                  <a:latin typeface="Century Gothic" panose="020B0502020202020204" pitchFamily="34" charset="0"/>
                </a:rPr>
                <a:t>sama</a:t>
              </a:r>
              <a:r>
                <a:rPr lang="en-MY" sz="1200" b="1" dirty="0">
                  <a:latin typeface="Century Gothic" panose="020B0502020202020204" pitchFamily="34" charset="0"/>
                </a:rPr>
                <a:t> : </a:t>
              </a:r>
              <a:r>
                <a:rPr lang="en-MY" sz="1200" b="1" dirty="0" err="1">
                  <a:latin typeface="Century Gothic" panose="020B0502020202020204" pitchFamily="34" charset="0"/>
                </a:rPr>
                <a:t>Borang</a:t>
              </a:r>
              <a:r>
                <a:rPr lang="en-MY" sz="1200" b="1" dirty="0">
                  <a:latin typeface="Century Gothic" panose="020B0502020202020204" pitchFamily="34" charset="0"/>
                </a:rPr>
                <a:t> </a:t>
              </a:r>
              <a:r>
                <a:rPr lang="en-MY" sz="1200" b="1" dirty="0" err="1">
                  <a:latin typeface="Century Gothic" panose="020B0502020202020204" pitchFamily="34" charset="0"/>
                </a:rPr>
                <a:t>Permohonan</a:t>
              </a:r>
              <a:r>
                <a:rPr lang="en-MY" sz="1200" b="1" dirty="0">
                  <a:latin typeface="Century Gothic" panose="020B0502020202020204" pitchFamily="34" charset="0"/>
                </a:rPr>
                <a:t> </a:t>
              </a:r>
              <a:r>
                <a:rPr lang="en-MY" sz="1200" b="1" dirty="0" err="1">
                  <a:latin typeface="Century Gothic" panose="020B0502020202020204" pitchFamily="34" charset="0"/>
                </a:rPr>
                <a:t>Akreditasi</a:t>
              </a:r>
              <a:r>
                <a:rPr lang="en-MY" sz="1200" b="1" dirty="0">
                  <a:latin typeface="Century Gothic" panose="020B0502020202020204" pitchFamily="34" charset="0"/>
                </a:rPr>
                <a:t>/ </a:t>
              </a:r>
              <a:r>
                <a:rPr lang="en-MY" sz="1200" b="1" dirty="0" err="1">
                  <a:latin typeface="Century Gothic" panose="020B0502020202020204" pitchFamily="34" charset="0"/>
                </a:rPr>
                <a:t>Pentauliahan</a:t>
              </a:r>
              <a:endParaRPr lang="en-MY" sz="1200" i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13646" y="2416679"/>
            <a:ext cx="2030124" cy="1141451"/>
            <a:chOff x="2389646" y="2848726"/>
            <a:chExt cx="2030124" cy="1141451"/>
          </a:xfrm>
        </p:grpSpPr>
        <p:sp>
          <p:nvSpPr>
            <p:cNvPr id="80" name="Rounded Rectangular Callout 79"/>
            <p:cNvSpPr/>
            <p:nvPr/>
          </p:nvSpPr>
          <p:spPr>
            <a:xfrm>
              <a:off x="2452445" y="2848726"/>
              <a:ext cx="1920953" cy="1141451"/>
            </a:xfrm>
            <a:prstGeom prst="wedgeRoundRectCallout">
              <a:avLst>
                <a:gd name="adj1" fmla="val -66666"/>
                <a:gd name="adj2" fmla="val 5229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389646" y="2900507"/>
              <a:ext cx="2030124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MY" sz="1100" b="1" dirty="0">
                  <a:latin typeface="Century Gothic" panose="020B0502020202020204" pitchFamily="34" charset="0"/>
                </a:rPr>
                <a:t>Fi </a:t>
              </a:r>
              <a:r>
                <a:rPr lang="en-MY" sz="1100" b="1" dirty="0" err="1">
                  <a:latin typeface="Century Gothic" panose="020B0502020202020204" pitchFamily="34" charset="0"/>
                </a:rPr>
                <a:t>sedia</a:t>
              </a:r>
              <a:r>
                <a:rPr lang="en-MY" sz="1100" b="1" dirty="0">
                  <a:latin typeface="Century Gothic" panose="020B0502020202020204" pitchFamily="34" charset="0"/>
                </a:rPr>
                <a:t> </a:t>
              </a:r>
              <a:r>
                <a:rPr lang="en-MY" sz="1100" b="1" dirty="0" err="1">
                  <a:latin typeface="Century Gothic" panose="020B0502020202020204" pitchFamily="34" charset="0"/>
                </a:rPr>
                <a:t>ada</a:t>
              </a:r>
              <a:r>
                <a:rPr lang="en-MY" sz="1100" b="1" dirty="0">
                  <a:latin typeface="Century Gothic" panose="020B0502020202020204" pitchFamily="34" charset="0"/>
                </a:rPr>
                <a:t> MQA &amp; JPK </a:t>
              </a:r>
              <a:r>
                <a:rPr lang="en-MY" sz="1100" b="1" dirty="0" err="1">
                  <a:latin typeface="Century Gothic" panose="020B0502020202020204" pitchFamily="34" charset="0"/>
                </a:rPr>
                <a:t>dikekalkan</a:t>
              </a:r>
              <a:r>
                <a:rPr lang="en-MY" sz="1100" b="1" dirty="0">
                  <a:latin typeface="Century Gothic" panose="020B0502020202020204" pitchFamily="34" charset="0"/>
                </a:rPr>
                <a:t> </a:t>
              </a:r>
              <a:r>
                <a:rPr lang="en-MY" sz="1100" b="1" dirty="0" err="1">
                  <a:latin typeface="Century Gothic" panose="020B0502020202020204" pitchFamily="34" charset="0"/>
                </a:rPr>
                <a:t>kerana</a:t>
              </a:r>
              <a:r>
                <a:rPr lang="en-MY" sz="1100" b="1" dirty="0">
                  <a:latin typeface="Century Gothic" panose="020B0502020202020204" pitchFamily="34" charset="0"/>
                </a:rPr>
                <a:t> </a:t>
              </a:r>
              <a:r>
                <a:rPr lang="en-MY" sz="1100" b="1" i="1" dirty="0">
                  <a:latin typeface="Century Gothic" panose="020B0502020202020204" pitchFamily="34" charset="0"/>
                </a:rPr>
                <a:t>compatible</a:t>
              </a:r>
              <a:r>
                <a:rPr lang="en-MY" sz="1100" b="1" dirty="0"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(</a:t>
              </a:r>
              <a:r>
                <a:rPr lang="en-US" sz="900" dirty="0">
                  <a:latin typeface="Century Gothic" panose="020B0502020202020204" pitchFamily="34" charset="0"/>
                </a:rPr>
                <a:t>Fi MQA </a:t>
              </a:r>
              <a:r>
                <a:rPr lang="en-US" sz="900" dirty="0" err="1">
                  <a:latin typeface="Century Gothic" panose="020B0502020202020204" pitchFamily="34" charset="0"/>
                </a:rPr>
                <a:t>bersifat</a:t>
              </a:r>
              <a:r>
                <a:rPr lang="en-US" sz="900" dirty="0">
                  <a:latin typeface="Century Gothic" panose="020B0502020202020204" pitchFamily="34" charset="0"/>
                </a:rPr>
                <a:t> </a:t>
              </a:r>
              <a:r>
                <a:rPr lang="en-US" sz="900" i="1" dirty="0">
                  <a:latin typeface="Century Gothic" panose="020B0502020202020204" pitchFamily="34" charset="0"/>
                </a:rPr>
                <a:t>one-off</a:t>
              </a:r>
              <a:r>
                <a:rPr lang="en-MY" sz="900" dirty="0">
                  <a:latin typeface="Century Gothic" panose="020B0502020202020204" pitchFamily="34" charset="0"/>
                </a:rPr>
                <a:t> </a:t>
              </a:r>
              <a:r>
                <a:rPr lang="en-MY" sz="900" dirty="0" err="1">
                  <a:latin typeface="Century Gothic" panose="020B0502020202020204" pitchFamily="34" charset="0"/>
                </a:rPr>
                <a:t>dan</a:t>
              </a:r>
              <a:r>
                <a:rPr lang="en-MY" sz="900" dirty="0">
                  <a:latin typeface="Century Gothic" panose="020B0502020202020204" pitchFamily="34" charset="0"/>
                </a:rPr>
                <a:t> fi JPK </a:t>
              </a:r>
              <a:r>
                <a:rPr lang="en-MY" sz="900" dirty="0" err="1">
                  <a:latin typeface="Century Gothic" panose="020B0502020202020204" pitchFamily="34" charset="0"/>
                </a:rPr>
                <a:t>adalah</a:t>
              </a:r>
              <a:r>
                <a:rPr lang="en-MY" sz="900" dirty="0">
                  <a:latin typeface="Century Gothic" panose="020B0502020202020204" pitchFamily="34" charset="0"/>
                </a:rPr>
                <a:t> </a:t>
              </a:r>
              <a:r>
                <a:rPr lang="en-MY" sz="900" dirty="0" err="1">
                  <a:latin typeface="Century Gothic" panose="020B0502020202020204" pitchFamily="34" charset="0"/>
                </a:rPr>
                <a:t>berdasarkan</a:t>
              </a:r>
              <a:r>
                <a:rPr lang="en-MY" sz="900" dirty="0">
                  <a:latin typeface="Century Gothic" panose="020B0502020202020204" pitchFamily="34" charset="0"/>
                </a:rPr>
                <a:t> </a:t>
              </a:r>
              <a:r>
                <a:rPr lang="en-MY" sz="900" dirty="0" err="1">
                  <a:latin typeface="Century Gothic" panose="020B0502020202020204" pitchFamily="34" charset="0"/>
                </a:rPr>
                <a:t>jumlah</a:t>
              </a:r>
              <a:r>
                <a:rPr lang="en-MY" sz="900" dirty="0">
                  <a:latin typeface="Century Gothic" panose="020B0502020202020204" pitchFamily="34" charset="0"/>
                </a:rPr>
                <a:t> </a:t>
              </a:r>
              <a:r>
                <a:rPr lang="en-MY" sz="900" dirty="0" err="1">
                  <a:latin typeface="Century Gothic" panose="020B0502020202020204" pitchFamily="34" charset="0"/>
                </a:rPr>
                <a:t>penganugerahan</a:t>
              </a:r>
              <a:r>
                <a:rPr lang="en-MY" sz="900" dirty="0">
                  <a:latin typeface="Century Gothic" panose="020B0502020202020204" pitchFamily="34" charset="0"/>
                </a:rPr>
                <a:t> </a:t>
              </a:r>
              <a:r>
                <a:rPr lang="en-MY" sz="900" dirty="0" err="1">
                  <a:latin typeface="Century Gothic" panose="020B0502020202020204" pitchFamily="34" charset="0"/>
                </a:rPr>
                <a:t>pelajar</a:t>
              </a:r>
              <a:r>
                <a:rPr lang="en-MY" sz="900" dirty="0">
                  <a:latin typeface="Century Gothic" panose="020B0502020202020204" pitchFamily="34" charset="0"/>
                </a:rPr>
                <a:t>)</a:t>
              </a:r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7562" y="2636912"/>
            <a:ext cx="1618198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PROSES PRA PENDAFTARAN &amp; FI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5920" y="1340768"/>
            <a:ext cx="1440160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entury Gothic" panose="020B0502020202020204" pitchFamily="34" charset="0"/>
                <a:hlinkClick r:id="rId9" action="ppaction://hlinksldjump"/>
              </a:rPr>
              <a:t>ISI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  <a:hlinkClick r:id="rId10" action="ppaction://hlinkfile"/>
              </a:rPr>
              <a:t>BORANG </a:t>
            </a:r>
            <a:r>
              <a:rPr lang="en-US" sz="1200" b="1" dirty="0">
                <a:latin typeface="Century Gothic" panose="020B0502020202020204" pitchFamily="34" charset="0"/>
              </a:rPr>
              <a:t>PERMOHONAN </a:t>
            </a:r>
            <a:endParaRPr lang="en-MY" sz="1200" b="1" dirty="0">
              <a:latin typeface="Century Gothic" panose="020B0502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223792" y="6406654"/>
            <a:ext cx="3456384" cy="37346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RAYUAN </a:t>
            </a:r>
          </a:p>
          <a:p>
            <a:pPr algn="ctr">
              <a:defRPr/>
            </a:pP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Mengikut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mekanisma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sedia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ada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di </a:t>
            </a:r>
            <a:r>
              <a:rPr lang="en-US" sz="11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agensi</a:t>
            </a:r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MY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21703" y="6118662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TIDAK</a:t>
            </a:r>
            <a:endParaRPr lang="en-MY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385351" y="6101043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TIDAK</a:t>
            </a:r>
            <a:endParaRPr lang="en-MY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063552" y="6593384"/>
            <a:ext cx="2160240" cy="3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671960" y="6553281"/>
            <a:ext cx="2160240" cy="3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056258" y="2780928"/>
            <a:ext cx="7295" cy="3809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9833122" y="3499511"/>
            <a:ext cx="15509" cy="3061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063553" y="2780928"/>
            <a:ext cx="2718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9526760" y="3501008"/>
            <a:ext cx="339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16</a:t>
            </a:fld>
            <a:endParaRPr lang="en-MY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47541558"/>
              </p:ext>
            </p:extLst>
          </p:nvPr>
        </p:nvGraphicFramePr>
        <p:xfrm>
          <a:off x="1271464" y="548680"/>
          <a:ext cx="9289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5113" y="258764"/>
            <a:ext cx="9144000" cy="1068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PROSES PENILAIAN PROGRAM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Image result for Q&amp;A imag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13487" b="50000"/>
          <a:stretch/>
        </p:blipFill>
        <p:spPr bwMode="auto">
          <a:xfrm>
            <a:off x="2639617" y="2204864"/>
            <a:ext cx="650159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18</a:t>
            </a:fld>
            <a:endParaRPr lang="en-MY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27000"/>
            <a:ext cx="9144000" cy="96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MY" sz="4000" b="1" dirty="0">
                <a:latin typeface="Century Gothic" panose="020B0502020202020204" pitchFamily="34" charset="0"/>
              </a:rPr>
              <a:t>FORMAT BORANG PERMOHONAN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2125816" y="1340768"/>
          <a:ext cx="79403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297082" y="1967954"/>
            <a:ext cx="91810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sz="1600" dirty="0">
              <a:latin typeface="Century Gothic" panose="020B0502020202020204" pitchFamily="34" charset="0"/>
            </a:endParaRPr>
          </a:p>
          <a:p>
            <a:pPr algn="ctr" latinLnBrk="1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7" action="ppaction://hlinkfile"/>
              </a:rPr>
              <a:t>BHG. A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latinLnBrk="1">
              <a:defRPr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9616" y="3406601"/>
            <a:ext cx="863600" cy="41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sz="1600" dirty="0">
              <a:latin typeface="Century Gothic" panose="020B0502020202020204" pitchFamily="34" charset="0"/>
            </a:endParaRPr>
          </a:p>
          <a:p>
            <a:pPr algn="ctr" latinLnBrk="1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8" action="ppaction://hlinkfile"/>
              </a:rPr>
              <a:t>BHG. B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latinLnBrk="1">
              <a:defRPr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7083" y="4723804"/>
            <a:ext cx="892175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sz="1600" dirty="0">
              <a:latin typeface="Century Gothic" panose="020B0502020202020204" pitchFamily="34" charset="0"/>
            </a:endParaRPr>
          </a:p>
          <a:p>
            <a:pPr algn="ctr" latinLnBrk="1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hlinkClick r:id="rId9" action="ppaction://hlinkfile"/>
              </a:rPr>
              <a:t>BHG. C</a:t>
            </a:r>
            <a:endParaRPr lang="en-US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latinLnBrk="1">
              <a:defRPr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hlinkClick r:id="rId10" action="ppaction://hlinksldjump"/>
          </p:cNvPr>
          <p:cNvSpPr txBox="1"/>
          <p:nvPr/>
        </p:nvSpPr>
        <p:spPr>
          <a:xfrm>
            <a:off x="9549047" y="64886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hlinkClick r:id="rId11" action="ppaction://hlinksldjump"/>
              </a:rPr>
              <a:t>BACK</a:t>
            </a:r>
            <a:endParaRPr lang="en-MY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CADANGAN KOD</a:t>
            </a:r>
            <a:endParaRPr lang="en-MY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911" y="1052737"/>
            <a:ext cx="853217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latin typeface="Century Gothic" panose="020B0502020202020204" pitchFamily="34" charset="0"/>
              </a:rPr>
              <a:t>SISTEM KOD SEMASA MQA</a:t>
            </a:r>
          </a:p>
          <a:p>
            <a:r>
              <a:rPr lang="en-US" sz="1300" dirty="0">
                <a:latin typeface="Century Gothic" panose="020B0502020202020204" pitchFamily="34" charset="0"/>
              </a:rPr>
              <a:t>MQA/PA 1234 , MQA/FA 1234 </a:t>
            </a:r>
            <a:r>
              <a:rPr lang="en-US" sz="1300" dirty="0" err="1">
                <a:latin typeface="Century Gothic" panose="020B0502020202020204" pitchFamily="34" charset="0"/>
              </a:rPr>
              <a:t>dan</a:t>
            </a:r>
            <a:r>
              <a:rPr lang="en-US" sz="1300" dirty="0">
                <a:latin typeface="Century Gothic" panose="020B0502020202020204" pitchFamily="34" charset="0"/>
              </a:rPr>
              <a:t> MQA/SWA 1234</a:t>
            </a:r>
          </a:p>
          <a:p>
            <a:pPr marL="0" indent="0">
              <a:buNone/>
            </a:pPr>
            <a:endParaRPr lang="en-US" sz="13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Century Gothic" panose="020B0502020202020204" pitchFamily="34" charset="0"/>
              </a:rPr>
              <a:t>SISTEM KOD SEMASA JPK</a:t>
            </a:r>
          </a:p>
          <a:p>
            <a:r>
              <a:rPr lang="en-US" sz="1300" dirty="0" err="1">
                <a:latin typeface="Century Gothic" panose="020B0502020202020204" pitchFamily="34" charset="0"/>
              </a:rPr>
              <a:t>Kod</a:t>
            </a:r>
            <a:r>
              <a:rPr lang="en-US" sz="1300" dirty="0">
                <a:latin typeface="Century Gothic" panose="020B0502020202020204" pitchFamily="34" charset="0"/>
              </a:rPr>
              <a:t> PB : </a:t>
            </a:r>
            <a:r>
              <a:rPr lang="en-US" sz="1300" dirty="0">
                <a:solidFill>
                  <a:srgbClr val="C00000"/>
                </a:solidFill>
                <a:latin typeface="Century Gothic" panose="020B0502020202020204" pitchFamily="34" charset="0"/>
              </a:rPr>
              <a:t>ILP Kuala Lumpur  - K01001</a:t>
            </a:r>
          </a:p>
          <a:p>
            <a:r>
              <a:rPr lang="en-US" sz="1300" dirty="0">
                <a:latin typeface="Century Gothic" panose="020B0502020202020204" pitchFamily="34" charset="0"/>
              </a:rPr>
              <a:t>Program : TP-300-2:2012 – </a:t>
            </a:r>
            <a:r>
              <a:rPr lang="en-US" sz="1300" dirty="0" err="1">
                <a:latin typeface="Century Gothic" panose="020B0502020202020204" pitchFamily="34" charset="0"/>
              </a:rPr>
              <a:t>Teknologi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Automotif</a:t>
            </a:r>
            <a:endParaRPr lang="en-US" sz="1300" dirty="0">
              <a:latin typeface="Century Gothic" panose="020B0502020202020204" pitchFamily="34" charset="0"/>
            </a:endParaRP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 err="1">
                <a:latin typeface="Century Gothic" panose="020B0502020202020204" pitchFamily="34" charset="0"/>
              </a:rPr>
              <a:t>Kod</a:t>
            </a:r>
            <a:r>
              <a:rPr lang="en-US" sz="1300" dirty="0">
                <a:latin typeface="Century Gothic" panose="020B0502020202020204" pitchFamily="34" charset="0"/>
              </a:rPr>
              <a:t> PB : </a:t>
            </a:r>
            <a:r>
              <a:rPr lang="en-US" sz="1300" dirty="0">
                <a:solidFill>
                  <a:srgbClr val="C00000"/>
                </a:solidFill>
                <a:latin typeface="Century Gothic" panose="020B0502020202020204" pitchFamily="34" charset="0"/>
              </a:rPr>
              <a:t>CIAST – K01011</a:t>
            </a:r>
          </a:p>
          <a:p>
            <a:r>
              <a:rPr lang="en-US" sz="1300" dirty="0">
                <a:latin typeface="Century Gothic" panose="020B0502020202020204" pitchFamily="34" charset="0"/>
              </a:rPr>
              <a:t>Program : TP-300-2:2012 – </a:t>
            </a:r>
            <a:r>
              <a:rPr lang="en-US" sz="1300" dirty="0" err="1">
                <a:latin typeface="Century Gothic" panose="020B0502020202020204" pitchFamily="34" charset="0"/>
              </a:rPr>
              <a:t>Teknologi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Automotif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3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300" b="1" dirty="0">
                <a:latin typeface="Century Gothic" panose="020B0502020202020204" pitchFamily="34" charset="0"/>
              </a:rPr>
              <a:t>CADANGAN KOD : </a:t>
            </a:r>
          </a:p>
          <a:p>
            <a:r>
              <a:rPr lang="en-US" sz="1300" dirty="0" err="1">
                <a:latin typeface="Century Gothic" panose="020B0502020202020204" pitchFamily="34" charset="0"/>
              </a:rPr>
              <a:t>Untuk</a:t>
            </a:r>
            <a:r>
              <a:rPr lang="en-US" sz="1300" dirty="0">
                <a:latin typeface="Century Gothic" panose="020B0502020202020204" pitchFamily="34" charset="0"/>
              </a:rPr>
              <a:t> program di </a:t>
            </a:r>
            <a:r>
              <a:rPr lang="en-US" sz="1300" dirty="0" err="1">
                <a:latin typeface="Century Gothic" panose="020B0502020202020204" pitchFamily="34" charset="0"/>
              </a:rPr>
              <a:t>bawah</a:t>
            </a:r>
            <a:r>
              <a:rPr lang="en-US" sz="1300" dirty="0">
                <a:latin typeface="Century Gothic" panose="020B0502020202020204" pitchFamily="34" charset="0"/>
              </a:rPr>
              <a:t> QA Single System </a:t>
            </a:r>
            <a:r>
              <a:rPr lang="en-US" sz="1300" dirty="0" err="1">
                <a:latin typeface="Century Gothic" panose="020B0502020202020204" pitchFamily="34" charset="0"/>
              </a:rPr>
              <a:t>akan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guna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b="1" dirty="0" err="1">
                <a:latin typeface="Century Gothic" panose="020B0502020202020204" pitchFamily="34" charset="0"/>
              </a:rPr>
              <a:t>Kod</a:t>
            </a:r>
            <a:r>
              <a:rPr lang="en-US" sz="1300" b="1" dirty="0">
                <a:latin typeface="Century Gothic" panose="020B0502020202020204" pitchFamily="34" charset="0"/>
              </a:rPr>
              <a:t> </a:t>
            </a:r>
            <a:r>
              <a:rPr lang="en-US" sz="1300" b="1" dirty="0" err="1">
                <a:latin typeface="Century Gothic" panose="020B0502020202020204" pitchFamily="34" charset="0"/>
              </a:rPr>
              <a:t>Permohonan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dan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kod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ini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akan</a:t>
            </a:r>
            <a:r>
              <a:rPr lang="en-US" sz="1300" dirty="0">
                <a:latin typeface="Century Gothic" panose="020B0502020202020204" pitchFamily="34" charset="0"/>
              </a:rPr>
              <a:t> di </a:t>
            </a:r>
            <a:r>
              <a:rPr lang="en-US" sz="1300" dirty="0" err="1">
                <a:latin typeface="Century Gothic" panose="020B0502020202020204" pitchFamily="34" charset="0"/>
              </a:rPr>
              <a:t>gunakan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dalam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senaraikan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dalam</a:t>
            </a:r>
            <a:r>
              <a:rPr lang="en-US" sz="1300" dirty="0">
                <a:latin typeface="Century Gothic" panose="020B0502020202020204" pitchFamily="34" charset="0"/>
              </a:rPr>
              <a:t> MQR</a:t>
            </a:r>
          </a:p>
          <a:p>
            <a:r>
              <a:rPr lang="en-US" sz="1300" dirty="0">
                <a:latin typeface="Century Gothic" panose="020B0502020202020204" pitchFamily="34" charset="0"/>
              </a:rPr>
              <a:t>M</a:t>
            </a:r>
            <a:r>
              <a:rPr lang="en-US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</a:t>
            </a:r>
            <a:r>
              <a:rPr lang="en-US" sz="1300" dirty="0">
                <a:latin typeface="Century Gothic" panose="020B0502020202020204" pitchFamily="34" charset="0"/>
              </a:rPr>
              <a:t>A		: TVET(</a:t>
            </a:r>
            <a:r>
              <a:rPr lang="en-US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QP</a:t>
            </a:r>
            <a:r>
              <a:rPr lang="en-US" sz="1300" dirty="0">
                <a:latin typeface="Century Gothic" panose="020B0502020202020204" pitchFamily="34" charset="0"/>
              </a:rPr>
              <a:t>)/1234 (P </a:t>
            </a:r>
            <a:r>
              <a:rPr lang="en-US" sz="1300" dirty="0" err="1">
                <a:latin typeface="Century Gothic" panose="020B0502020202020204" pitchFamily="34" charset="0"/>
              </a:rPr>
              <a:t>merujuk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kepada</a:t>
            </a:r>
            <a:r>
              <a:rPr lang="en-US" sz="1300" dirty="0">
                <a:latin typeface="Century Gothic" panose="020B0502020202020204" pitchFamily="34" charset="0"/>
              </a:rPr>
              <a:t> PA)</a:t>
            </a:r>
          </a:p>
          <a:p>
            <a:pPr marL="0" indent="0">
              <a:buNone/>
            </a:pPr>
            <a:r>
              <a:rPr lang="en-US" sz="1300" dirty="0">
                <a:latin typeface="Century Gothic" panose="020B0502020202020204" pitchFamily="34" charset="0"/>
              </a:rPr>
              <a:t>		  TVET(</a:t>
            </a:r>
            <a:r>
              <a:rPr lang="en-US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QF</a:t>
            </a:r>
            <a:r>
              <a:rPr lang="en-US" sz="1300" dirty="0">
                <a:latin typeface="Century Gothic" panose="020B0502020202020204" pitchFamily="34" charset="0"/>
              </a:rPr>
              <a:t>)/1234 (F </a:t>
            </a:r>
            <a:r>
              <a:rPr lang="en-US" sz="1300" dirty="0" err="1">
                <a:latin typeface="Century Gothic" panose="020B0502020202020204" pitchFamily="34" charset="0"/>
              </a:rPr>
              <a:t>merujuk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kepada</a:t>
            </a:r>
            <a:r>
              <a:rPr lang="en-US" sz="1300" dirty="0">
                <a:latin typeface="Century Gothic" panose="020B0502020202020204" pitchFamily="34" charset="0"/>
              </a:rPr>
              <a:t> FA) </a:t>
            </a:r>
          </a:p>
          <a:p>
            <a:pPr marL="0" indent="0">
              <a:buNone/>
            </a:pPr>
            <a:r>
              <a:rPr lang="en-US" sz="1300" dirty="0">
                <a:latin typeface="Century Gothic" panose="020B0502020202020204" pitchFamily="34" charset="0"/>
              </a:rPr>
              <a:t>		  TVET(</a:t>
            </a:r>
            <a:r>
              <a:rPr lang="en-US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QPSWA</a:t>
            </a:r>
            <a:r>
              <a:rPr lang="en-US" sz="1300" dirty="0">
                <a:latin typeface="Century Gothic" panose="020B0502020202020204" pitchFamily="34" charset="0"/>
              </a:rPr>
              <a:t>)/1234 (P </a:t>
            </a:r>
            <a:r>
              <a:rPr lang="en-US" sz="1300" dirty="0" err="1">
                <a:latin typeface="Century Gothic" panose="020B0502020202020204" pitchFamily="34" charset="0"/>
              </a:rPr>
              <a:t>merujuk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kepada</a:t>
            </a:r>
            <a:r>
              <a:rPr lang="en-US" sz="1300" dirty="0">
                <a:latin typeface="Century Gothic" panose="020B0502020202020204" pitchFamily="34" charset="0"/>
              </a:rPr>
              <a:t> PA IPT </a:t>
            </a:r>
            <a:r>
              <a:rPr lang="en-US" sz="1300" dirty="0" err="1">
                <a:latin typeface="Century Gothic" panose="020B0502020202020204" pitchFamily="34" charset="0"/>
              </a:rPr>
              <a:t>Swa</a:t>
            </a:r>
            <a:r>
              <a:rPr lang="en-US" sz="13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300" dirty="0">
                <a:latin typeface="Century Gothic" panose="020B0502020202020204" pitchFamily="34" charset="0"/>
              </a:rPr>
              <a:t>		  TVET(</a:t>
            </a:r>
            <a:r>
              <a:rPr lang="en-US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QFSWA</a:t>
            </a:r>
            <a:r>
              <a:rPr lang="en-US" sz="1300" dirty="0">
                <a:latin typeface="Century Gothic" panose="020B0502020202020204" pitchFamily="34" charset="0"/>
              </a:rPr>
              <a:t>)/1234 (F </a:t>
            </a:r>
            <a:r>
              <a:rPr lang="en-US" sz="1300" dirty="0" err="1">
                <a:latin typeface="Century Gothic" panose="020B0502020202020204" pitchFamily="34" charset="0"/>
              </a:rPr>
              <a:t>merujuk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kepada</a:t>
            </a:r>
            <a:r>
              <a:rPr lang="en-US" sz="1300" dirty="0">
                <a:latin typeface="Century Gothic" panose="020B0502020202020204" pitchFamily="34" charset="0"/>
              </a:rPr>
              <a:t> FA IPT </a:t>
            </a:r>
            <a:r>
              <a:rPr lang="en-US" sz="1300" dirty="0" err="1">
                <a:latin typeface="Century Gothic" panose="020B0502020202020204" pitchFamily="34" charset="0"/>
              </a:rPr>
              <a:t>Swa</a:t>
            </a:r>
            <a:r>
              <a:rPr lang="en-US" sz="1300" dirty="0">
                <a:latin typeface="Century Gothic" panose="020B0502020202020204" pitchFamily="34" charset="0"/>
              </a:rPr>
              <a:t>) </a:t>
            </a:r>
          </a:p>
          <a:p>
            <a:pPr marL="0" indent="0">
              <a:buNone/>
            </a:pPr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>
                <a:latin typeface="Century Gothic" panose="020B0502020202020204" pitchFamily="34" charset="0"/>
              </a:rPr>
              <a:t>JPK/D</a:t>
            </a:r>
            <a:r>
              <a:rPr lang="en-US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1300" dirty="0">
                <a:latin typeface="Century Gothic" panose="020B0502020202020204" pitchFamily="34" charset="0"/>
              </a:rPr>
              <a:t>D	: TVET(</a:t>
            </a:r>
            <a:r>
              <a:rPr lang="en-US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S1</a:t>
            </a:r>
            <a:r>
              <a:rPr lang="en-US" sz="1300" dirty="0">
                <a:latin typeface="Century Gothic" panose="020B0502020202020204" pitchFamily="34" charset="0"/>
              </a:rPr>
              <a:t>)/1234(01) (1 </a:t>
            </a:r>
            <a:r>
              <a:rPr lang="en-US" sz="1300" dirty="0" err="1">
                <a:latin typeface="Century Gothic" panose="020B0502020202020204" pitchFamily="34" charset="0"/>
              </a:rPr>
              <a:t>merujuk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kepada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SLaPB</a:t>
            </a:r>
            <a:r>
              <a:rPr lang="en-US" sz="1300" dirty="0">
                <a:latin typeface="Century Gothic" panose="020B0502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sz="1300" dirty="0">
                <a:latin typeface="Century Gothic" panose="020B0502020202020204" pitchFamily="34" charset="0"/>
              </a:rPr>
              <a:t>		  TVET(</a:t>
            </a:r>
            <a:r>
              <a:rPr lang="en-US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S2</a:t>
            </a:r>
            <a:r>
              <a:rPr lang="en-US" sz="1300" dirty="0">
                <a:latin typeface="Century Gothic" panose="020B0502020202020204" pitchFamily="34" charset="0"/>
              </a:rPr>
              <a:t>)/1234(01) (2 </a:t>
            </a:r>
            <a:r>
              <a:rPr lang="en-US" sz="1300" dirty="0" err="1">
                <a:latin typeface="Century Gothic" panose="020B0502020202020204" pitchFamily="34" charset="0"/>
              </a:rPr>
              <a:t>merujuk</a:t>
            </a:r>
            <a:r>
              <a:rPr lang="en-US" sz="1300" dirty="0"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latin typeface="Century Gothic" panose="020B0502020202020204" pitchFamily="34" charset="0"/>
              </a:rPr>
              <a:t>kepada</a:t>
            </a:r>
            <a:r>
              <a:rPr lang="en-US" sz="1300" dirty="0">
                <a:latin typeface="Century Gothic" panose="020B0502020202020204" pitchFamily="34" charset="0"/>
              </a:rPr>
              <a:t> SLDN)</a:t>
            </a:r>
          </a:p>
          <a:p>
            <a:pPr marL="0" indent="0">
              <a:buNone/>
            </a:pPr>
            <a:r>
              <a:rPr lang="en-US" sz="13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03912" y="5805264"/>
            <a:ext cx="1944216" cy="216024"/>
          </a:xfrm>
          <a:prstGeom prst="wedgeRectCallout">
            <a:avLst>
              <a:gd name="adj1" fmla="val -56810"/>
              <a:gd name="adj2" fmla="val -3585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Century Gothic" panose="020B0502020202020204" pitchFamily="34" charset="0"/>
              </a:rPr>
              <a:t>KALI KE BERAPA PEMBAHARUAN</a:t>
            </a:r>
            <a:endParaRPr lang="en-MY" sz="9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9549047" y="64886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hlinkClick r:id="rId3" action="ppaction://hlinksldjump"/>
              </a:rPr>
              <a:t>BACK</a:t>
            </a:r>
            <a:endParaRPr lang="en-MY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2</a:t>
            </a:fld>
            <a:endParaRPr lang="en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6810999"/>
              </p:ext>
            </p:extLst>
          </p:nvPr>
        </p:nvGraphicFramePr>
        <p:xfrm>
          <a:off x="-600744" y="-99392"/>
          <a:ext cx="8939336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22168" y="2767236"/>
            <a:ext cx="56886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isha" panose="020B0502040204020203" pitchFamily="34" charset="-79"/>
              </a:rPr>
              <a:t>AGENDA PEMBENTANGAN</a:t>
            </a:r>
          </a:p>
        </p:txBody>
      </p:sp>
    </p:spTree>
    <p:extLst>
      <p:ext uri="{BB962C8B-B14F-4D97-AF65-F5344CB8AC3E}">
        <p14:creationId xmlns:p14="http://schemas.microsoft.com/office/powerpoint/2010/main" val="26809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20</a:t>
            </a:fld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781431" y="44624"/>
            <a:ext cx="85690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MAKLUMAN: </a:t>
            </a:r>
          </a:p>
          <a:p>
            <a:pPr algn="ctr">
              <a:defRPr/>
            </a:pPr>
            <a:r>
              <a:rPr lang="en-MY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JOINT TECHNICAL COMMITTEE (JTC)</a:t>
            </a:r>
          </a:p>
          <a:p>
            <a:pPr algn="ctr">
              <a:defRPr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An inter-agency mechanism to coordinate evaluation and accreditation process of TVET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81431" y="2305197"/>
          <a:ext cx="3714840" cy="4292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1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014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ROLES OF JTC</a:t>
                      </a:r>
                      <a:endParaRPr lang="en-US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6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ms-MY" sz="14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 decide on policies pertaining to accreditation of TVET</a:t>
                      </a:r>
                      <a:r>
                        <a:rPr lang="ms-MY" sz="1400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programmes.</a:t>
                      </a:r>
                      <a:endParaRPr lang="en-US" sz="1400" dirty="0" smtClean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530">
                <a:tc>
                  <a:txBody>
                    <a:bodyPr/>
                    <a:lstStyle/>
                    <a:p>
                      <a:pPr lvl="0"/>
                      <a:r>
                        <a:rPr lang="ms-MY" sz="14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 To endorse Occupational Standard</a:t>
                      </a:r>
                      <a:r>
                        <a:rPr lang="ms-MY" sz="1400" baseline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ms-MY" sz="14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be applied in the evaluation process.</a:t>
                      </a:r>
                    </a:p>
                  </a:txBody>
                  <a:tcPr marL="91445" marR="91445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928">
                <a:tc>
                  <a:txBody>
                    <a:bodyPr/>
                    <a:lstStyle/>
                    <a:p>
                      <a:pPr lvl="0"/>
                      <a:r>
                        <a:rPr lang="ms-MY" sz="1400" dirty="0" smtClean="0">
                          <a:latin typeface="Century Gothic" panose="020B0502020202020204" pitchFamily="34" charset="0"/>
                        </a:rPr>
                        <a:t>3. To endorse on the list of Pool of Assessors.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91445" marR="91445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5496272" y="2305197"/>
            <a:ext cx="4992217" cy="42921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The committee consists of representatives from the following:</a:t>
            </a:r>
          </a:p>
          <a:p>
            <a:pPr algn="just"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Chief Executive Officer of </a:t>
            </a:r>
            <a:r>
              <a:rPr lang="ms-MY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MQA</a:t>
            </a: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and Director General of </a:t>
            </a:r>
            <a:r>
              <a:rPr lang="ms-MY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DSD</a:t>
            </a: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- Joint Chairmanship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Deputy Chief Executive Officer of MQA and Deputy Director  General of DSD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Senior Director of Accreditation (MQA) and Director </a:t>
            </a:r>
            <a:r>
              <a:rPr lang="ms-MY" sz="1400">
                <a:solidFill>
                  <a:schemeClr val="tx1"/>
                </a:solidFill>
                <a:latin typeface="Century Gothic" panose="020B0502020202020204" pitchFamily="34" charset="0"/>
              </a:rPr>
              <a:t>of Malaysian </a:t>
            </a: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Occupational Skills Qualifications (DSD) 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One representative from the </a:t>
            </a:r>
            <a:r>
              <a:rPr lang="ms-MY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Education </a:t>
            </a:r>
            <a:endParaRPr lang="en-US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One representative from the </a:t>
            </a:r>
            <a:r>
              <a:rPr lang="ms-MY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Human Resource</a:t>
            </a: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One representative from the </a:t>
            </a:r>
            <a:r>
              <a:rPr lang="ms-MY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Economic Affairs</a:t>
            </a: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One representative from the </a:t>
            </a:r>
            <a:r>
              <a:rPr lang="ms-MY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Rural Development</a:t>
            </a: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One representative from the </a:t>
            </a:r>
            <a:r>
              <a:rPr lang="ms-MY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Ministry of Youth and Sports</a:t>
            </a:r>
            <a:endParaRPr lang="en-US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00050" indent="-400050">
              <a:buFont typeface="+mj-lt"/>
              <a:buAutoNum type="romanLcPeriod"/>
              <a:defRPr/>
            </a:pPr>
            <a:r>
              <a:rPr lang="ms-MY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Two TVET Experts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3</a:t>
            </a:fld>
            <a:endParaRPr lang="en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9485200"/>
              </p:ext>
            </p:extLst>
          </p:nvPr>
        </p:nvGraphicFramePr>
        <p:xfrm>
          <a:off x="-600744" y="-99392"/>
          <a:ext cx="8939336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22168" y="2767236"/>
            <a:ext cx="56886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isha" panose="020B0502040204020203" pitchFamily="34" charset="-79"/>
              </a:rPr>
              <a:t>AGENDA PEMBENTANGAN</a:t>
            </a:r>
          </a:p>
        </p:txBody>
      </p:sp>
    </p:spTree>
    <p:extLst>
      <p:ext uri="{BB962C8B-B14F-4D97-AF65-F5344CB8AC3E}">
        <p14:creationId xmlns:p14="http://schemas.microsoft.com/office/powerpoint/2010/main" val="16503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www.umt.edu.my/images/soaring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" name="AutoShape 8" descr="https://www.umt.edu.my/images/soaring.sv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" name="AutoShape 10" descr="https://www.umt.edu.my/images/soaring.sv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3" name="AutoShape 12" descr="https://www.umt.edu.my/images/soaring.sv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170" name="Picture 8" descr="http://kualalumpurpost.net/wp-content/uploads/2015/05/Rancangan-Malay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9090">
            <a:off x="1813835" y="2372164"/>
            <a:ext cx="4890825" cy="28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99856" y="3794322"/>
            <a:ext cx="54006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Menubuhkan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Sistem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Akreditasi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Tunggal</a:t>
            </a:r>
            <a:endParaRPr lang="en-MY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en-MY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Sektor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TVET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sedia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ada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yang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tidak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bersepadu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akan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diperkukuh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melalui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penubuhan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sistem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tunggal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yang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akan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diguna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pakai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oleh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MQA dan JPK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bagi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tujuan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penyelarasan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dan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pemantauan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TVET yang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lebih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baik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Sistem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baharu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ini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akan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bertanggungjawab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mengakreditasi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program TVET yang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ditawarkan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oleh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institusi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TVET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awam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dan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swasta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berdasarkan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Kerangka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Kelayakan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Malaysia (MQF)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sedia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ada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yang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disemak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semula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Strategi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ini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membolehkan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mobiliti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pelajar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antara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semua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institusi</a:t>
            </a:r>
            <a:r>
              <a:rPr lang="en-US" sz="1400" dirty="0">
                <a:latin typeface="Gisha" panose="020B0502040204020203" pitchFamily="34" charset="-79"/>
                <a:cs typeface="Gisha" panose="020B0502040204020203" pitchFamily="34" charset="-79"/>
              </a:rPr>
              <a:t> TVET.</a:t>
            </a:r>
          </a:p>
          <a:p>
            <a:pPr algn="just"/>
            <a:endParaRPr lang="en-MY" sz="1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856" y="2492897"/>
            <a:ext cx="5400600" cy="12464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MY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cs typeface="Gisha" panose="020B0502040204020203" pitchFamily="34" charset="-79"/>
              </a:rPr>
              <a:t>BAB 5, BIDANG FOKUS B, STRATEGI B1</a:t>
            </a:r>
          </a:p>
          <a:p>
            <a:pPr algn="ctr"/>
            <a:r>
              <a:rPr lang="en-MY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cs typeface="Gisha" panose="020B0502040204020203" pitchFamily="34" charset="-79"/>
              </a:rPr>
              <a:t>MEMPERKUKUH TADBIR URUS TVET UNTUK PENGURUSAN YANG LEBIH BAIK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199456" y="836712"/>
            <a:ext cx="93610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isha" panose="020B0502040204020203" pitchFamily="34" charset="-79"/>
              </a:rPr>
              <a:t>LATAR BELAKANG : </a:t>
            </a:r>
          </a:p>
          <a:p>
            <a:pPr>
              <a:defRPr/>
            </a:pPr>
            <a:r>
              <a:rPr lang="en-US" altLang="en-US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Gisha" panose="020B0502040204020203" pitchFamily="34" charset="-79"/>
              </a:rPr>
              <a:t>RANCANGAN MALAYSIA KESEBELAS 2016-2020</a:t>
            </a:r>
          </a:p>
          <a:p>
            <a:pPr algn="ctr">
              <a:defRPr/>
            </a:pPr>
            <a:endParaRPr lang="en-US" altLang="en-US" sz="4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68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52-089D-4624-8ED2-433BC15D7787}" type="slidenum">
              <a:rPr lang="en-MY" smtClean="0"/>
              <a:t>5</a:t>
            </a:fld>
            <a:endParaRPr lang="en-MY"/>
          </a:p>
        </p:txBody>
      </p:sp>
      <p:grpSp>
        <p:nvGrpSpPr>
          <p:cNvPr id="13" name="Group 12"/>
          <p:cNvGrpSpPr/>
          <p:nvPr/>
        </p:nvGrpSpPr>
        <p:grpSpPr>
          <a:xfrm>
            <a:off x="1703512" y="260648"/>
            <a:ext cx="8773104" cy="6404034"/>
            <a:chOff x="284163" y="332507"/>
            <a:chExt cx="8773104" cy="640403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32778" t="22028" r="30794" b="25485"/>
            <a:stretch/>
          </p:blipFill>
          <p:spPr bwMode="auto">
            <a:xfrm>
              <a:off x="3670811" y="2266138"/>
              <a:ext cx="5386456" cy="447040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15" t="39665" r="33571" b="12645"/>
            <a:stretch/>
          </p:blipFill>
          <p:spPr bwMode="auto">
            <a:xfrm>
              <a:off x="284163" y="332507"/>
              <a:ext cx="4289500" cy="2304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3843759" y="5331421"/>
              <a:ext cx="5040560" cy="3825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80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6744072" y="1380526"/>
            <a:ext cx="2880320" cy="53630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latin typeface="Arial Black" panose="020B0A04020102020204" pitchFamily="34" charset="0"/>
              </a:rPr>
              <a:t>Highlights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746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://www.ums.edu.my/v5/images/stories/berita_attach/PPPM-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96" y="193788"/>
            <a:ext cx="3985089" cy="2805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2" t="23704" r="26355" b="11296"/>
          <a:stretch/>
        </p:blipFill>
        <p:spPr bwMode="auto">
          <a:xfrm>
            <a:off x="5735960" y="1268761"/>
            <a:ext cx="4824536" cy="4125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4"/>
          <a:srcRect l="29063" t="40048" r="48333" b="38748"/>
          <a:stretch/>
        </p:blipFill>
        <p:spPr bwMode="auto">
          <a:xfrm rot="20985079">
            <a:off x="1938643" y="3137182"/>
            <a:ext cx="3995738" cy="298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352-089D-4624-8ED2-433BC15D7787}" type="slidenum">
              <a:rPr lang="en-MY" smtClean="0"/>
              <a:t>6</a:t>
            </a:fld>
            <a:endParaRPr lang="en-MY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8" t="66682" r="31084" b="11296"/>
          <a:stretch/>
        </p:blipFill>
        <p:spPr bwMode="auto">
          <a:xfrm>
            <a:off x="8363744" y="3578970"/>
            <a:ext cx="2304256" cy="29599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2723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65096087"/>
              </p:ext>
            </p:extLst>
          </p:nvPr>
        </p:nvGraphicFramePr>
        <p:xfrm>
          <a:off x="623392" y="332656"/>
          <a:ext cx="734481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023992" y="5373217"/>
            <a:ext cx="939206" cy="252719"/>
            <a:chOff x="2123728" y="3429000"/>
            <a:chExt cx="1230341" cy="3247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429000"/>
              <a:ext cx="582269" cy="324727"/>
            </a:xfrm>
            <a:prstGeom prst="rect">
              <a:avLst/>
            </a:prstGeom>
          </p:spPr>
        </p:pic>
        <p:pic>
          <p:nvPicPr>
            <p:cNvPr id="8" name="Picture 2" descr="E:\2-UHEAA Nov2013-Dec2015\INTERNATIONAL VISIT &amp; EVENT\2015\Incoming\Young QA Officials 19-20Nov2015\POSTER\Logo\MQ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429000"/>
              <a:ext cx="626714" cy="28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4871864" y="116633"/>
            <a:ext cx="568863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Keputusan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“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Mesyuarat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Majlis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Ekonomi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(EC)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Bil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. 21/2015”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pada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  13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Oktober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2015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membawa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kepada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penubuhan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“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Jawatankuasa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Sistem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Tadbir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Urus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Tunggal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Akademik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dan TVET”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sebagai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sebuah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jawatankuasa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teknikal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di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bawah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“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Majlis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 Modal </a:t>
            </a:r>
            <a:r>
              <a:rPr lang="en-US" sz="1400" b="1" dirty="0" err="1">
                <a:latin typeface="Gisha" panose="020B0502040204020203" pitchFamily="34" charset="-79"/>
                <a:cs typeface="Gisha" panose="020B0502040204020203" pitchFamily="34" charset="-79"/>
              </a:rPr>
              <a:t>Insan</a:t>
            </a:r>
            <a:r>
              <a:rPr lang="en-US" sz="1400" b="1" dirty="0">
                <a:latin typeface="Gisha" panose="020B0502040204020203" pitchFamily="34" charset="-79"/>
                <a:cs typeface="Gisha" panose="020B0502040204020203" pitchFamily="34" charset="-79"/>
              </a:rPr>
              <a:t>”.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28731"/>
              </p:ext>
            </p:extLst>
          </p:nvPr>
        </p:nvGraphicFramePr>
        <p:xfrm>
          <a:off x="7104112" y="1181059"/>
          <a:ext cx="3456384" cy="55250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7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u="none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PANEL PEMBANGUNAN STANDARD TVET</a:t>
                      </a:r>
                      <a:endParaRPr lang="en-MY" sz="1100" b="0" u="none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MY" sz="1100" b="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71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1)</a:t>
                      </a:r>
                      <a:endParaRPr lang="en-MY" sz="1100" b="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1100" b="0" kern="120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Prof.</a:t>
                      </a:r>
                      <a:r>
                        <a:rPr lang="en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en-MY" sz="1100" b="0" kern="120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Dr.</a:t>
                      </a:r>
                      <a:r>
                        <a:rPr lang="en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Wahid </a:t>
                      </a:r>
                      <a:r>
                        <a:rPr lang="en-MY" sz="1100" b="0" kern="120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Razzaly</a:t>
                      </a:r>
                      <a:r>
                        <a:rPr lang="en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(</a:t>
                      </a:r>
                      <a:r>
                        <a:rPr lang="en-GB" sz="1100" b="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Pengerusi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)</a:t>
                      </a:r>
                      <a:endParaRPr lang="en-MY" sz="1100" b="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UTHM &amp; </a:t>
                      </a:r>
                      <a:r>
                        <a:rPr lang="en-GB" sz="1100" b="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wakil</a:t>
                      </a:r>
                      <a:r>
                        <a:rPr lang="en-GB" sz="1100" b="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MTUN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4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2)</a:t>
                      </a:r>
                      <a:endParaRPr lang="en-MY" sz="1100" b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Prof. Dr. Hj. Hazman Shah Abdullah</a:t>
                      </a:r>
                      <a:endParaRPr lang="en-MY" sz="1100" b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MQA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Prof. Dr. Mohamad Abdullah Hemdi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UiTM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Tn. Hj. Wan Izni Rashiddi Wan Mohd Razalli 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JPKK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5)</a:t>
                      </a:r>
                      <a:endParaRPr lang="en-MY" sz="1100" b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En. Mahzan Teh</a:t>
                      </a:r>
                      <a:endParaRPr lang="en-MY" sz="1100" b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MARA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Dr. Noor Hisham Jalani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ADTEC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7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Pn</a:t>
                      </a: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. Nabilah Ooi Abdullah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GMI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4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8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ms-MY" sz="1100" b="0" i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En. Zainuren Hj Mohd Noor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100" b="0" i="0" kern="120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Puan</a:t>
                      </a:r>
                      <a:r>
                        <a:rPr lang="en-GB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 Hafidzah Omar </a:t>
                      </a:r>
                      <a:endParaRPr lang="ms-MY" sz="1100" b="0" i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BPTV  &amp; wakil KV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74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9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ms-MY" sz="1100" b="0" i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En. Mohd Nor Dollah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Puan Shamsida Zainal Abidin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JPK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10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ms-MY" sz="1100" b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ms-MY" sz="1100" b="0" kern="120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Pn</a:t>
                      </a: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. Shahrul Naimah Zulkifli</a:t>
                      </a:r>
                      <a:endParaRPr lang="ms-MY" sz="1100" b="0" kern="1200" dirty="0" smtClean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IKTBN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11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err="1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Pn</a:t>
                      </a: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. Noor Aidi Nadzri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JPP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81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12</a:t>
                      </a:r>
                      <a:r>
                        <a:rPr lang="en-US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)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En. Ab Jalil Md Noor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SIRIM Bhd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13)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En. Vincent Chong Toong Shing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100" b="0" kern="1200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MASC Tech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788642" y="5373217"/>
            <a:ext cx="939206" cy="252719"/>
            <a:chOff x="2123728" y="3429000"/>
            <a:chExt cx="1230341" cy="32472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429000"/>
              <a:ext cx="582269" cy="324727"/>
            </a:xfrm>
            <a:prstGeom prst="rect">
              <a:avLst/>
            </a:prstGeom>
          </p:spPr>
        </p:pic>
        <p:pic>
          <p:nvPicPr>
            <p:cNvPr id="19" name="Picture 2" descr="E:\2-UHEAA Nov2013-Dec2015\INTERNATIONAL VISIT &amp; EVENT\2015\Incoming\Young QA Officials 19-20Nov2015\POSTER\Logo\MQA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429000"/>
              <a:ext cx="626714" cy="28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4"/>
          <p:cNvSpPr txBox="1">
            <a:spLocks noChangeArrowheads="1"/>
          </p:cNvSpPr>
          <p:nvPr/>
        </p:nvSpPr>
        <p:spPr bwMode="auto">
          <a:xfrm rot="16200000">
            <a:off x="-358462" y="3834791"/>
            <a:ext cx="470001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7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cs typeface="Gisha" panose="020B0502040204020203" pitchFamily="34" charset="-79"/>
              </a:rPr>
              <a:t>JAWATANKUASA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23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07" y="2869066"/>
            <a:ext cx="5137042" cy="364423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851176" y="4053308"/>
            <a:ext cx="2519992" cy="93871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Bermula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Oktober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2016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sehingga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April 2017,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telah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dilaksanakan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1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sesi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i="1" dirty="0" err="1">
                <a:latin typeface="Gisha" panose="020B0502040204020203" pitchFamily="34" charset="-79"/>
                <a:cs typeface="Gisha" panose="020B0502040204020203" pitchFamily="34" charset="-79"/>
              </a:rPr>
              <a:t>Townhall</a:t>
            </a:r>
            <a:r>
              <a:rPr lang="en-US" sz="1100" i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(Mac 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2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sesi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Lawatan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Rintis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i="1" dirty="0">
                <a:latin typeface="Gisha" panose="020B0502040204020203" pitchFamily="34" charset="-79"/>
                <a:cs typeface="Gisha" panose="020B0502040204020203" pitchFamily="34" charset="-79"/>
              </a:rPr>
              <a:t>(Pilot Visit)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1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sesi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i="1" dirty="0">
                <a:latin typeface="Gisha" panose="020B0502040204020203" pitchFamily="34" charset="-79"/>
                <a:cs typeface="Gisha" panose="020B0502040204020203" pitchFamily="34" charset="-79"/>
              </a:rPr>
              <a:t>Alignment Visit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02456" y="3515398"/>
            <a:ext cx="1700552" cy="461665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KONSULTASI &amp;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PENYELARASAN</a:t>
            </a:r>
            <a:endParaRPr lang="en-US" sz="1200" b="1" i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03512" y="5883861"/>
            <a:ext cx="2880320" cy="769441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Bermula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Mac 2016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sehingga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Disember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2017,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telah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dilaksanakan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6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Mesyuarat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Jawatankuasa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Kerja</a:t>
            </a:r>
            <a:endParaRPr lang="en-US" sz="11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4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Mesyuarat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Jawatankuasa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Teknikal</a:t>
            </a:r>
            <a:endParaRPr lang="en-US" sz="1100" i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18466" y="5536513"/>
            <a:ext cx="1137175" cy="276999"/>
          </a:xfrm>
          <a:prstGeom prst="rect">
            <a:avLst/>
          </a:prstGeom>
          <a:solidFill>
            <a:srgbClr val="0033CC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KOORDINASI</a:t>
            </a:r>
            <a:endParaRPr lang="en-US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28680" y="5052893"/>
            <a:ext cx="2845156" cy="7694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Bermula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Julai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2016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sehingga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April 2017,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telah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dilaksanakan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4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Bengkel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Panel Standard TVET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5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Mesyuarat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/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Bengkel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Penyelarasan</a:t>
            </a:r>
            <a:endParaRPr lang="en-US" sz="1100" i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76212" y="4715028"/>
            <a:ext cx="1502171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PEMBANGUNAN</a:t>
            </a:r>
            <a:endParaRPr lang="en-US" sz="1200" b="1" i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71667" y="2869066"/>
            <a:ext cx="4827885" cy="110799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Bermula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April 2017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sehingga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Disember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2017,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berikut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merupakan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pelaporan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yang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telah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dibuat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4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kepada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Kementerian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Pendidikan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Tinggi</a:t>
            </a:r>
            <a:endParaRPr lang="en-US" sz="11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2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kepada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Kementerian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Sumber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Manusia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1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kepada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Kementerian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Perdagangan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Antarabangsa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dan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Industri</a:t>
            </a:r>
            <a:endParaRPr lang="en-US" sz="11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5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kepada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Unit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Perancang</a:t>
            </a:r>
            <a:r>
              <a:rPr lang="en-US" sz="11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latin typeface="Gisha" panose="020B0502040204020203" pitchFamily="34" charset="-79"/>
                <a:cs typeface="Gisha" panose="020B0502040204020203" pitchFamily="34" charset="-79"/>
              </a:rPr>
              <a:t>Ekonomi</a:t>
            </a:r>
            <a:endParaRPr lang="en-US" sz="1100" i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78383" y="2528450"/>
            <a:ext cx="1520845" cy="276999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PELAPORAN</a:t>
            </a:r>
            <a:endParaRPr lang="en-US" sz="1200" b="1" i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718465" y="195666"/>
            <a:ext cx="5615608" cy="11521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4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cs typeface="Gisha" panose="020B0502040204020203" pitchFamily="34" charset="-79"/>
              </a:rPr>
              <a:t>PROSES PEMBANGUNAN SISTEM JAMINAN KUALITI TUNGGAL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8</a:t>
            </a:fld>
            <a:endParaRPr lang="en-MY"/>
          </a:p>
        </p:txBody>
      </p:sp>
      <p:sp>
        <p:nvSpPr>
          <p:cNvPr id="3" name="Rounded Rectangle 2"/>
          <p:cNvSpPr/>
          <p:nvPr/>
        </p:nvSpPr>
        <p:spPr>
          <a:xfrm>
            <a:off x="6783268" y="1896816"/>
            <a:ext cx="1656472" cy="8989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Majlis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Agensi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Kelayakan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Malaysia, MQA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Bil.8/2017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- 4 Dis 2017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03020" y="1905782"/>
            <a:ext cx="1728192" cy="8989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Majlis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Pembangunan </a:t>
            </a:r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Kemahiran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Kebangsaan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JPK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Bil.4/2017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- 27 Nov 2017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456656" y="1052736"/>
            <a:ext cx="1692332" cy="7649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Mesy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JK </a:t>
            </a:r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Teknikal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Majlis</a:t>
            </a:r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Modal </a:t>
            </a:r>
            <a:r>
              <a:rPr lang="en-US" sz="11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Insan</a:t>
            </a:r>
            <a:endParaRPr lang="en-US" sz="11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EPU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- 9 Feb 2018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1082" y="1279794"/>
            <a:ext cx="1520845" cy="276999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PENGESAHAN</a:t>
            </a:r>
            <a:endParaRPr lang="en-US" sz="1200" b="1" i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56656" y="466890"/>
            <a:ext cx="1692332" cy="5138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JEMAAH MENTERI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30 Jan 2019</a:t>
            </a:r>
          </a:p>
        </p:txBody>
      </p:sp>
    </p:spTree>
    <p:extLst>
      <p:ext uri="{BB962C8B-B14F-4D97-AF65-F5344CB8AC3E}">
        <p14:creationId xmlns:p14="http://schemas.microsoft.com/office/powerpoint/2010/main" val="26170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553526"/>
              </p:ext>
            </p:extLst>
          </p:nvPr>
        </p:nvGraphicFramePr>
        <p:xfrm>
          <a:off x="1984375" y="404664"/>
          <a:ext cx="7992888" cy="573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Diagonal Corner Rectangle 4"/>
          <p:cNvSpPr/>
          <p:nvPr/>
        </p:nvSpPr>
        <p:spPr>
          <a:xfrm>
            <a:off x="6600056" y="188640"/>
            <a:ext cx="2016224" cy="576064"/>
          </a:xfrm>
          <a:prstGeom prst="round2DiagRect">
            <a:avLst>
              <a:gd name="adj1" fmla="val 8646"/>
              <a:gd name="adj2" fmla="val 0"/>
            </a:avLst>
          </a:prstGeom>
          <a:noFill/>
          <a:ln w="127000" cap="rnd">
            <a:solidFill>
              <a:srgbClr val="00B0F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1516" y="231032"/>
            <a:ext cx="193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 Condensed" pitchFamily="34" charset="0"/>
              </a:rPr>
              <a:t>vs. </a:t>
            </a:r>
            <a:endParaRPr lang="en-MY" sz="2400" b="1" dirty="0"/>
          </a:p>
        </p:txBody>
      </p:sp>
      <p:sp>
        <p:nvSpPr>
          <p:cNvPr id="25" name="AutoShape 6" descr="Image result for ASEAN logo"/>
          <p:cNvSpPr>
            <a:spLocks noChangeAspect="1" noChangeArrowheads="1"/>
          </p:cNvSpPr>
          <p:nvPr/>
        </p:nvSpPr>
        <p:spPr bwMode="auto">
          <a:xfrm>
            <a:off x="1679575" y="-1508125"/>
            <a:ext cx="4381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81" y="2333719"/>
            <a:ext cx="1576006" cy="4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20211" r="6177" b="41233"/>
          <a:stretch/>
        </p:blipFill>
        <p:spPr bwMode="auto">
          <a:xfrm>
            <a:off x="6240016" y="2333719"/>
            <a:ext cx="851004" cy="3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 Diagonal Corner Rectangle 27"/>
          <p:cNvSpPr/>
          <p:nvPr/>
        </p:nvSpPr>
        <p:spPr>
          <a:xfrm>
            <a:off x="6600056" y="1630744"/>
            <a:ext cx="2016224" cy="461665"/>
          </a:xfrm>
          <a:prstGeom prst="round2DiagRect">
            <a:avLst>
              <a:gd name="adj1" fmla="val 8646"/>
              <a:gd name="adj2" fmla="val 0"/>
            </a:avLst>
          </a:prstGeom>
          <a:noFill/>
          <a:ln w="127000" cap="rnd">
            <a:solidFill>
              <a:srgbClr val="00B0F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1402" y="1628801"/>
            <a:ext cx="193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 Condensed" pitchFamily="34" charset="0"/>
              </a:rPr>
              <a:t>ASEAN </a:t>
            </a:r>
            <a:endParaRPr lang="en-MY" sz="2400" b="1" dirty="0"/>
          </a:p>
        </p:txBody>
      </p:sp>
      <p:sp>
        <p:nvSpPr>
          <p:cNvPr id="2" name="10-Point Star 1"/>
          <p:cNvSpPr/>
          <p:nvPr/>
        </p:nvSpPr>
        <p:spPr>
          <a:xfrm>
            <a:off x="7233800" y="2306031"/>
            <a:ext cx="662401" cy="531744"/>
          </a:xfrm>
          <a:prstGeom prst="star10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TextBox 17"/>
          <p:cNvSpPr txBox="1"/>
          <p:nvPr/>
        </p:nvSpPr>
        <p:spPr>
          <a:xfrm>
            <a:off x="7104113" y="2348880"/>
            <a:ext cx="91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ill Sans MT Condensed" panose="020B0506020104020203" pitchFamily="34" charset="0"/>
              </a:rPr>
              <a:t>94%</a:t>
            </a:r>
            <a:r>
              <a:rPr lang="en-US" sz="2000" b="1" dirty="0">
                <a:solidFill>
                  <a:srgbClr val="C00000"/>
                </a:solidFill>
                <a:latin typeface="Gill Sans MT Condensed" panose="020B0506020104020203" pitchFamily="34" charset="0"/>
              </a:rPr>
              <a:t> </a:t>
            </a:r>
          </a:p>
        </p:txBody>
      </p:sp>
      <p:pic>
        <p:nvPicPr>
          <p:cNvPr id="1026" name="Picture 2" descr="Image result for GIZ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1000" y1="39250" x2="51000" y2="39250"/>
                        <a14:foregroundMark x1="50500" y1="27000" x2="50500" y2="27000"/>
                        <a14:foregroundMark x1="69500" y1="32000" x2="69500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8" y="2204865"/>
            <a:ext cx="789143" cy="78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 Diagonal Corner Rectangle 38"/>
          <p:cNvSpPr/>
          <p:nvPr/>
        </p:nvSpPr>
        <p:spPr>
          <a:xfrm>
            <a:off x="6600056" y="3615408"/>
            <a:ext cx="2016224" cy="461665"/>
          </a:xfrm>
          <a:prstGeom prst="round2DiagRect">
            <a:avLst>
              <a:gd name="adj1" fmla="val 8646"/>
              <a:gd name="adj2" fmla="val 0"/>
            </a:avLst>
          </a:prstGeom>
          <a:noFill/>
          <a:ln w="127000" cap="rnd">
            <a:solidFill>
              <a:srgbClr val="00B0F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9394" y="3615408"/>
            <a:ext cx="193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Gill Sans MT Condensed" pitchFamily="34" charset="0"/>
              </a:rPr>
              <a:t>TOWNHALL</a:t>
            </a:r>
            <a:endParaRPr lang="en-MY" sz="1200" b="1" i="1" dirty="0"/>
          </a:p>
        </p:txBody>
      </p:sp>
      <p:sp>
        <p:nvSpPr>
          <p:cNvPr id="41" name="Round Diagonal Corner Rectangle 40"/>
          <p:cNvSpPr/>
          <p:nvPr/>
        </p:nvSpPr>
        <p:spPr>
          <a:xfrm>
            <a:off x="6600056" y="4767536"/>
            <a:ext cx="2016224" cy="461665"/>
          </a:xfrm>
          <a:prstGeom prst="round2DiagRect">
            <a:avLst>
              <a:gd name="adj1" fmla="val 8646"/>
              <a:gd name="adj2" fmla="val 0"/>
            </a:avLst>
          </a:prstGeom>
          <a:noFill/>
          <a:ln w="127000" cap="rnd">
            <a:solidFill>
              <a:srgbClr val="00B0F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/>
          </a:scene3d>
          <a:sp3d prstMaterial="matte">
            <a:bevelT w="127000" h="127000"/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0606" y="4767536"/>
            <a:ext cx="193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 Condensed" pitchFamily="34" charset="0"/>
              </a:rPr>
              <a:t>LAMAN WEB MQA  </a:t>
            </a:r>
            <a:endParaRPr lang="en-MY" sz="2400" b="1" dirty="0"/>
          </a:p>
        </p:txBody>
      </p:sp>
      <p:sp>
        <p:nvSpPr>
          <p:cNvPr id="73" name="Rectangle 72"/>
          <p:cNvSpPr/>
          <p:nvPr/>
        </p:nvSpPr>
        <p:spPr>
          <a:xfrm>
            <a:off x="6528048" y="910462"/>
            <a:ext cx="3234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1200" dirty="0">
                <a:latin typeface="Gisha" panose="020B0502040204020203" pitchFamily="34" charset="-79"/>
                <a:cs typeface="Gisha" panose="020B0502040204020203" pitchFamily="34" charset="-79"/>
              </a:rPr>
              <a:t>Standard </a:t>
            </a:r>
            <a:r>
              <a:rPr lang="en-US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Jaminan</a:t>
            </a:r>
            <a:r>
              <a:rPr lang="en-US" sz="1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Kualiti</a:t>
            </a:r>
            <a:endParaRPr lang="en-US" sz="1200" strike="sngStrike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1200" dirty="0">
                <a:latin typeface="Gisha" panose="020B0502040204020203" pitchFamily="34" charset="-79"/>
                <a:cs typeface="Gisha" panose="020B0502040204020203" pitchFamily="34" charset="-79"/>
              </a:rPr>
              <a:t>Proses </a:t>
            </a:r>
            <a:r>
              <a:rPr lang="en-US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Jaminan</a:t>
            </a:r>
            <a:r>
              <a:rPr lang="en-US" sz="1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Kualiti</a:t>
            </a:r>
            <a:endParaRPr lang="en-US" sz="1200" strike="sngStrike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Lawatan</a:t>
            </a:r>
            <a:r>
              <a:rPr lang="en-US" sz="1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dirty="0" err="1">
                <a:latin typeface="Gisha" panose="020B0502040204020203" pitchFamily="34" charset="-79"/>
                <a:cs typeface="Gisha" panose="020B0502040204020203" pitchFamily="34" charset="-79"/>
              </a:rPr>
              <a:t>Rintis</a:t>
            </a:r>
            <a:r>
              <a:rPr lang="en-US" sz="1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i="1" dirty="0">
                <a:latin typeface="Gisha" panose="020B0502040204020203" pitchFamily="34" charset="-79"/>
                <a:cs typeface="Gisha" panose="020B0502040204020203" pitchFamily="34" charset="-79"/>
              </a:rPr>
              <a:t>(Pilot Visit</a:t>
            </a:r>
            <a:r>
              <a:rPr lang="en-US" sz="1200" dirty="0">
                <a:latin typeface="Gisha" panose="020B0502040204020203" pitchFamily="34" charset="-79"/>
                <a:cs typeface="Gisha" panose="020B0502040204020203" pitchFamily="34" charset="-79"/>
              </a:rPr>
              <a:t>) di 3 IPT</a:t>
            </a:r>
            <a:endParaRPr lang="en-US" sz="1200" strike="sngStrike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1" name="Left Brace 70"/>
          <p:cNvSpPr/>
          <p:nvPr/>
        </p:nvSpPr>
        <p:spPr>
          <a:xfrm>
            <a:off x="6135335" y="404664"/>
            <a:ext cx="392713" cy="14401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0" name="Left Brace 79"/>
          <p:cNvSpPr/>
          <p:nvPr/>
        </p:nvSpPr>
        <p:spPr>
          <a:xfrm>
            <a:off x="6135336" y="3825787"/>
            <a:ext cx="457955" cy="1172581"/>
          </a:xfrm>
          <a:prstGeom prst="leftBrace">
            <a:avLst>
              <a:gd name="adj1" fmla="val 8333"/>
              <a:gd name="adj2" fmla="val 1960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Rectangle 30"/>
          <p:cNvSpPr/>
          <p:nvPr/>
        </p:nvSpPr>
        <p:spPr>
          <a:xfrm>
            <a:off x="8963696" y="3284985"/>
            <a:ext cx="1596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>
                <a:latin typeface="Gisha" panose="020B0502040204020203" pitchFamily="34" charset="-79"/>
                <a:cs typeface="Gisha" panose="020B0502040204020203" pitchFamily="34" charset="-79"/>
              </a:rPr>
              <a:t>603 orang </a:t>
            </a:r>
            <a:r>
              <a:rPr lang="en-US" sz="1200" b="1" u="sng" dirty="0" err="1">
                <a:latin typeface="Gisha" panose="020B0502040204020203" pitchFamily="34" charset="-79"/>
                <a:cs typeface="Gisha" panose="020B0502040204020203" pitchFamily="34" charset="-79"/>
              </a:rPr>
              <a:t>peserta</a:t>
            </a:r>
            <a:endParaRPr lang="en-MY" sz="1200" b="1" u="sng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688288" y="3789040"/>
            <a:ext cx="27540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E:\2-UHEAA Nov2013-Dec2015\INTERNATIONAL VISIT &amp; EVENT\2015\Incoming\Young QA Officials 19-20Nov2015\POSTER\Logo\MQ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19566"/>
            <a:ext cx="812631" cy="3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10910"/>
            <a:ext cx="684584" cy="3817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539172" y="2852936"/>
            <a:ext cx="5076056" cy="432048"/>
            <a:chOff x="3995936" y="2852936"/>
            <a:chExt cx="5076056" cy="432048"/>
          </a:xfrm>
        </p:grpSpPr>
        <p:sp>
          <p:nvSpPr>
            <p:cNvPr id="10" name="Rectangle 9"/>
            <p:cNvSpPr/>
            <p:nvPr/>
          </p:nvSpPr>
          <p:spPr>
            <a:xfrm>
              <a:off x="3995936" y="2854097"/>
              <a:ext cx="507605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i="1" dirty="0">
                  <a:latin typeface="Gisha" panose="020B0502040204020203" pitchFamily="34" charset="-79"/>
                  <a:cs typeface="Gisha" panose="020B0502040204020203" pitchFamily="34" charset="-79"/>
                </a:rPr>
                <a:t>STANDARDS TVET &amp; QA PROCESS        A  ASEAN REGIONAL TVET QA MODEL</a:t>
              </a:r>
              <a:endParaRPr lang="en-MY" sz="1100" b="1" i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endParaRPr lang="en-US" sz="1100" b="1" i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6" name="Picture 2" descr="http://voyteksoko.com/english/wp-content/uploads/sites/3/2015/09/Logo-VS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852936"/>
              <a:ext cx="270284" cy="270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976320" y="3588997"/>
            <a:ext cx="1626406" cy="2914863"/>
            <a:chOff x="7317777" y="411770"/>
            <a:chExt cx="1626406" cy="2914863"/>
          </a:xfrm>
        </p:grpSpPr>
        <p:sp>
          <p:nvSpPr>
            <p:cNvPr id="78" name="Rectangle 77"/>
            <p:cNvSpPr/>
            <p:nvPr/>
          </p:nvSpPr>
          <p:spPr>
            <a:xfrm>
              <a:off x="7347383" y="2387914"/>
              <a:ext cx="1596800" cy="9387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47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Pengamal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Industri</a:t>
              </a:r>
              <a:endParaRPr lang="en-US" sz="11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73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Pembuat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Dasar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&amp;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Badan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Profesional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17777" y="411770"/>
              <a:ext cx="1596800" cy="6001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182 IPT</a:t>
              </a:r>
            </a:p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93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Pusat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Latihan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Kemahiran</a:t>
              </a:r>
              <a:endParaRPr lang="en-US" sz="11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32560" y="1058396"/>
              <a:ext cx="1596800" cy="12772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71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Ahli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Panel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Penilai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MQA</a:t>
              </a:r>
            </a:p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95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Pegawai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Pengesah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Luaran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JPK</a:t>
              </a:r>
            </a:p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42 </a:t>
              </a:r>
              <a:r>
                <a:rPr lang="en-US" sz="1100" dirty="0" err="1">
                  <a:latin typeface="Gisha" panose="020B0502040204020203" pitchFamily="34" charset="-79"/>
                  <a:cs typeface="Gisha" panose="020B0502040204020203" pitchFamily="34" charset="-79"/>
                </a:rPr>
                <a:t>Pegawai</a:t>
              </a:r>
              <a:r>
                <a:rPr lang="en-US" sz="1100" dirty="0">
                  <a:latin typeface="Gisha" panose="020B0502040204020203" pitchFamily="34" charset="-79"/>
                  <a:cs typeface="Gisha" panose="020B0502040204020203" pitchFamily="34" charset="-79"/>
                </a:rPr>
                <a:t> MQA &amp; JPK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606824" y="4869161"/>
            <a:ext cx="2489176" cy="1869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Universiti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(11.7%)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Kolej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Universiti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(2.2%)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Kolej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/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Institusi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(18.8%)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Pusat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Latihan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Kemahiran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(19.7%)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Pengamal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Industri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(3.6%)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Ahli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Panel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Penilai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MQA (14.8%)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Pegawai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Pengesah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Luaran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JPK  (15.2%) 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Pembuat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Dasar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(4.0%)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Badan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Profesional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(1.8%)</a:t>
            </a:r>
          </a:p>
          <a:p>
            <a:r>
              <a:rPr lang="en-US" sz="1050" dirty="0" err="1">
                <a:latin typeface="Gisha" panose="020B0502040204020203" pitchFamily="34" charset="-79"/>
                <a:cs typeface="Gisha" panose="020B0502040204020203" pitchFamily="34" charset="-79"/>
              </a:rPr>
              <a:t>Pegawai</a:t>
            </a:r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 MQA &amp; JPK (1.7%)</a:t>
            </a:r>
          </a:p>
          <a:p>
            <a:r>
              <a:rPr lang="en-US" sz="1050" dirty="0">
                <a:latin typeface="Gisha" panose="020B0502040204020203" pitchFamily="34" charset="-79"/>
                <a:cs typeface="Gisha" panose="020B0502040204020203" pitchFamily="34" charset="-79"/>
              </a:rPr>
              <a:t>Lain-lain (6.5%)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15185" r="51563" b="36482"/>
          <a:stretch/>
        </p:blipFill>
        <p:spPr bwMode="auto">
          <a:xfrm>
            <a:off x="1559497" y="4473224"/>
            <a:ext cx="2036395" cy="205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503712" y="4437113"/>
            <a:ext cx="2592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u="sng" dirty="0">
                <a:latin typeface="Gisha" panose="020B0502040204020203" pitchFamily="34" charset="-79"/>
                <a:cs typeface="Gisha" panose="020B0502040204020203" pitchFamily="34" charset="-79"/>
              </a:rPr>
              <a:t>223 </a:t>
            </a:r>
            <a:r>
              <a:rPr lang="en-US" sz="1200" b="1" u="sng" dirty="0" err="1">
                <a:latin typeface="Gisha" panose="020B0502040204020203" pitchFamily="34" charset="-79"/>
                <a:cs typeface="Gisha" panose="020B0502040204020203" pitchFamily="34" charset="-79"/>
              </a:rPr>
              <a:t>maklum</a:t>
            </a:r>
            <a:r>
              <a:rPr lang="en-US" sz="1200" b="1" u="sng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b="1" u="sng" dirty="0" err="1">
                <a:latin typeface="Gisha" panose="020B0502040204020203" pitchFamily="34" charset="-79"/>
                <a:cs typeface="Gisha" panose="020B0502040204020203" pitchFamily="34" charset="-79"/>
              </a:rPr>
              <a:t>balas</a:t>
            </a:r>
            <a:r>
              <a:rPr lang="en-US" sz="1200" b="1" u="sng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b="1" u="sng" dirty="0" err="1">
                <a:latin typeface="Gisha" panose="020B0502040204020203" pitchFamily="34" charset="-79"/>
                <a:cs typeface="Gisha" panose="020B0502040204020203" pitchFamily="34" charset="-79"/>
              </a:rPr>
              <a:t>daripada</a:t>
            </a:r>
            <a:r>
              <a:rPr lang="en-US" sz="1200" b="1" u="sng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b="1" u="sng" dirty="0" err="1">
                <a:latin typeface="Gisha" panose="020B0502040204020203" pitchFamily="34" charset="-79"/>
                <a:cs typeface="Gisha" panose="020B0502040204020203" pitchFamily="34" charset="-79"/>
              </a:rPr>
              <a:t>sesi</a:t>
            </a:r>
            <a:r>
              <a:rPr lang="en-US" sz="1200" b="1" u="sng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b="1" i="1" u="sng" dirty="0" err="1">
                <a:latin typeface="Gisha" panose="020B0502040204020203" pitchFamily="34" charset="-79"/>
                <a:cs typeface="Gisha" panose="020B0502040204020203" pitchFamily="34" charset="-79"/>
              </a:rPr>
              <a:t>Townhall</a:t>
            </a:r>
            <a:r>
              <a:rPr lang="en-US" sz="1200" b="1" u="sng" dirty="0">
                <a:latin typeface="Gisha" panose="020B0502040204020203" pitchFamily="34" charset="-79"/>
                <a:cs typeface="Gisha" panose="020B0502040204020203" pitchFamily="34" charset="-79"/>
              </a:rPr>
              <a:t> &amp; </a:t>
            </a:r>
            <a:r>
              <a:rPr lang="en-US" sz="1200" b="1" u="sng" dirty="0" err="1">
                <a:latin typeface="Gisha" panose="020B0502040204020203" pitchFamily="34" charset="-79"/>
                <a:cs typeface="Gisha" panose="020B0502040204020203" pitchFamily="34" charset="-79"/>
              </a:rPr>
              <a:t>Laman</a:t>
            </a:r>
            <a:r>
              <a:rPr lang="en-US" sz="1200" b="1" u="sng" dirty="0">
                <a:latin typeface="Gisha" panose="020B0502040204020203" pitchFamily="34" charset="-79"/>
                <a:cs typeface="Gisha" panose="020B0502040204020203" pitchFamily="34" charset="-79"/>
              </a:rPr>
              <a:t> Web MQA</a:t>
            </a:r>
            <a:endParaRPr lang="en-MY" sz="1200" b="1" u="sng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A092-B2C6-4333-9DBE-38DBC9140010}" type="slidenum">
              <a:rPr lang="en-MY" smtClean="0"/>
              <a:t>9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178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22257</TotalTime>
  <Words>1251</Words>
  <Application>Microsoft Office PowerPoint</Application>
  <PresentationFormat>Widescreen</PresentationFormat>
  <Paragraphs>319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Malgun Gothic</vt:lpstr>
      <vt:lpstr>Aharoni</vt:lpstr>
      <vt:lpstr>Arial</vt:lpstr>
      <vt:lpstr>Arial Black</vt:lpstr>
      <vt:lpstr>Calibri</vt:lpstr>
      <vt:lpstr>Century Gothic</vt:lpstr>
      <vt:lpstr>Gill Sans MT Condensed</vt:lpstr>
      <vt:lpstr>Gisha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CARTA ALIR PROSES PERMOHONAN</vt:lpstr>
      <vt:lpstr>PROSES PENILAIAN PROGRAM </vt:lpstr>
      <vt:lpstr>PowerPoint Presentation</vt:lpstr>
      <vt:lpstr>PowerPoint Presentation</vt:lpstr>
      <vt:lpstr>CADANGAN KOD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Mazlinawati Mohamed</dc:creator>
  <cp:lastModifiedBy>Mohamad Fairul Bin. Mohamad Hatim</cp:lastModifiedBy>
  <cp:revision>679</cp:revision>
  <cp:lastPrinted>2018-02-02T08:27:11Z</cp:lastPrinted>
  <dcterms:created xsi:type="dcterms:W3CDTF">2017-08-07T03:04:14Z</dcterms:created>
  <dcterms:modified xsi:type="dcterms:W3CDTF">2019-11-20T07:19:08Z</dcterms:modified>
</cp:coreProperties>
</file>